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6" r:id="rId5"/>
    <p:sldMasterId id="2147483688" r:id="rId6"/>
    <p:sldMasterId id="2147483698" r:id="rId7"/>
    <p:sldMasterId id="214748371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Lst>
  <p:sldSz cy="8229600" cx="14630400"/>
  <p:notesSz cx="8229600" cy="14630400"/>
  <p:embeddedFontLst>
    <p:embeddedFont>
      <p:font typeface="Spline Sans"/>
      <p:regular r:id="rId37"/>
      <p:bold r:id="rId38"/>
    </p:embeddedFont>
    <p:embeddedFont>
      <p:font typeface="Raleway"/>
      <p:regular r:id="rId39"/>
      <p:bold r:id="rId40"/>
      <p:italic r:id="rId41"/>
      <p:boldItalic r:id="rId42"/>
    </p:embeddedFont>
    <p:embeddedFont>
      <p:font typeface="Roboto"/>
      <p:regular r:id="rId43"/>
      <p:bold r:id="rId44"/>
      <p:italic r:id="rId45"/>
      <p:boldItalic r:id="rId46"/>
    </p:embeddedFont>
    <p:embeddedFont>
      <p:font typeface="Lato"/>
      <p:regular r:id="rId47"/>
      <p:bold r:id="rId48"/>
      <p:italic r:id="rId49"/>
      <p:boldItalic r:id="rId50"/>
    </p:embeddedFont>
    <p:embeddedFont>
      <p:font typeface="Montserrat"/>
      <p:regular r:id="rId51"/>
      <p:bold r:id="rId52"/>
      <p:italic r:id="rId53"/>
      <p:boldItalic r:id="rId54"/>
    </p:embeddedFont>
    <p:embeddedFont>
      <p:font typeface="Roboto Mono"/>
      <p:regular r:id="rId55"/>
      <p:bold r:id="rId56"/>
      <p:italic r:id="rId57"/>
      <p:boldItalic r:id="rId58"/>
    </p:embeddedFont>
    <p:embeddedFont>
      <p:font typeface="Barlow"/>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3" roundtripDataSignature="AMtx7mj5uc4tNPXskvato3qphRITafAd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43D2BB-F6AE-479D-AB3C-B1A87DDDA17A}">
  <a:tblStyle styleId="{4443D2BB-F6AE-479D-AB3C-B1A87DDDA17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font" Target="fonts/SplineSans-regular.fntdata"/><Relationship Id="rId36" Type="http://schemas.openxmlformats.org/officeDocument/2006/relationships/slide" Target="slides/slide27.xml"/><Relationship Id="rId39" Type="http://schemas.openxmlformats.org/officeDocument/2006/relationships/font" Target="fonts/Raleway-regular.fntdata"/><Relationship Id="rId38" Type="http://schemas.openxmlformats.org/officeDocument/2006/relationships/font" Target="fonts/SplineSans-bold.fntdata"/><Relationship Id="rId62" Type="http://schemas.openxmlformats.org/officeDocument/2006/relationships/font" Target="fonts/Barlow-boldItalic.fntdata"/><Relationship Id="rId61" Type="http://schemas.openxmlformats.org/officeDocument/2006/relationships/font" Target="fonts/Barlow-italic.fntdata"/><Relationship Id="rId20" Type="http://schemas.openxmlformats.org/officeDocument/2006/relationships/slide" Target="slides/slide11.xml"/><Relationship Id="rId63" Type="http://customschemas.google.com/relationships/presentationmetadata" Target="meta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Barlow-bold.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Montserrat-regular.fntdata"/><Relationship Id="rId50" Type="http://schemas.openxmlformats.org/officeDocument/2006/relationships/font" Target="fonts/La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2.xml"/><Relationship Id="rId55" Type="http://schemas.openxmlformats.org/officeDocument/2006/relationships/font" Target="fonts/RobotoMono-regular.fntdata"/><Relationship Id="rId10" Type="http://schemas.openxmlformats.org/officeDocument/2006/relationships/slide" Target="slides/slide1.xml"/><Relationship Id="rId54" Type="http://schemas.openxmlformats.org/officeDocument/2006/relationships/font" Target="fonts/Montserrat-boldItalic.fntdata"/><Relationship Id="rId13" Type="http://schemas.openxmlformats.org/officeDocument/2006/relationships/slide" Target="slides/slide4.xml"/><Relationship Id="rId57" Type="http://schemas.openxmlformats.org/officeDocument/2006/relationships/font" Target="fonts/RobotoMono-italic.fntdata"/><Relationship Id="rId12" Type="http://schemas.openxmlformats.org/officeDocument/2006/relationships/slide" Target="slides/slide3.xml"/><Relationship Id="rId56" Type="http://schemas.openxmlformats.org/officeDocument/2006/relationships/font" Target="fonts/RobotoMono-bold.fntdata"/><Relationship Id="rId15" Type="http://schemas.openxmlformats.org/officeDocument/2006/relationships/slide" Target="slides/slide6.xml"/><Relationship Id="rId59" Type="http://schemas.openxmlformats.org/officeDocument/2006/relationships/font" Target="fonts/Barlow-regular.fntdata"/><Relationship Id="rId14" Type="http://schemas.openxmlformats.org/officeDocument/2006/relationships/slide" Target="slides/slide5.xml"/><Relationship Id="rId58" Type="http://schemas.openxmlformats.org/officeDocument/2006/relationships/font" Target="fonts/RobotoMono-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771c3e0188_0_53: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771c3e0188_0_53: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dcb5b4a0ba_1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dcb5b4a0ba_1_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g2dcb5b4a0ba_1_2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dcb5b4a0ba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g2dcb5b4a0ba_1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g2dcb5b4a0ba_1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6c70e70e0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6c70e70e0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36c70e70e0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6c70e70e0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6c70e70e0e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36c70e70e0e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6c70e70e0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6c70e70e0e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36c70e70e0e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6c70e70e0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6c70e70e0e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36c70e70e0e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6097552df7_0_137: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36097552df7_0_137: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dcb5b4a0ba_1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g2dcb5b4a0ba_1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g2dcb5b4a0ba_1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dcb5b4a0ba_1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2dcb5b4a0ba_1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6" name="Google Shape;706;g2dcb5b4a0ba_1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dcb5b4a0ba_1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g2dcb5b4a0ba_1_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6" name="Google Shape;726;g2dcb5b4a0ba_1_2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6097552df7_0_704: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6097552df7_0_704: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6097552df7_0_709: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6097552df7_0_709: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6097552df7_0_714: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6097552df7_0_714: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6097552df7_0_979: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36097552df7_0_979: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6097552df7_0_144: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36097552df7_0_144: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dcb5b4a0ba_0_611: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dcb5b4a0ba_0_611: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6097552df7_0_415: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36097552df7_0_415: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6097552df7_0_427: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6097552df7_0_427: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g2dcb5b4a0ba_0_620"/>
          <p:cNvSpPr/>
          <p:nvPr/>
        </p:nvSpPr>
        <p:spPr>
          <a:xfrm>
            <a:off x="0" y="0"/>
            <a:ext cx="14630400" cy="7806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 name="Google Shape;15;g2dcb5b4a0ba_0_620"/>
          <p:cNvGrpSpPr/>
          <p:nvPr/>
        </p:nvGrpSpPr>
        <p:grpSpPr>
          <a:xfrm>
            <a:off x="1328811" y="1906001"/>
            <a:ext cx="1193264" cy="73322"/>
            <a:chOff x="4580561" y="2589004"/>
            <a:chExt cx="1064464" cy="25200"/>
          </a:xfrm>
        </p:grpSpPr>
        <p:sp>
          <p:nvSpPr>
            <p:cNvPr id="16" name="Google Shape;16;g2dcb5b4a0ba_0_620"/>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2dcb5b4a0ba_0_620"/>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g2dcb5b4a0ba_0_620"/>
          <p:cNvSpPr txBox="1"/>
          <p:nvPr>
            <p:ph type="ctrTitle"/>
          </p:nvPr>
        </p:nvSpPr>
        <p:spPr>
          <a:xfrm>
            <a:off x="1167120" y="2115920"/>
            <a:ext cx="12300900" cy="2663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6700"/>
              <a:buNone/>
              <a:defRPr sz="6700"/>
            </a:lvl1pPr>
            <a:lvl2pPr lvl="1" algn="l">
              <a:lnSpc>
                <a:spcPct val="100000"/>
              </a:lnSpc>
              <a:spcBef>
                <a:spcPts val="0"/>
              </a:spcBef>
              <a:spcAft>
                <a:spcPts val="0"/>
              </a:spcAft>
              <a:buSzPts val="6700"/>
              <a:buNone/>
              <a:defRPr sz="6700"/>
            </a:lvl2pPr>
            <a:lvl3pPr lvl="2" algn="l">
              <a:lnSpc>
                <a:spcPct val="100000"/>
              </a:lnSpc>
              <a:spcBef>
                <a:spcPts val="0"/>
              </a:spcBef>
              <a:spcAft>
                <a:spcPts val="0"/>
              </a:spcAft>
              <a:buSzPts val="6700"/>
              <a:buNone/>
              <a:defRPr sz="6700"/>
            </a:lvl3pPr>
            <a:lvl4pPr lvl="3" algn="l">
              <a:lnSpc>
                <a:spcPct val="100000"/>
              </a:lnSpc>
              <a:spcBef>
                <a:spcPts val="0"/>
              </a:spcBef>
              <a:spcAft>
                <a:spcPts val="0"/>
              </a:spcAft>
              <a:buSzPts val="6700"/>
              <a:buNone/>
              <a:defRPr sz="6700"/>
            </a:lvl4pPr>
            <a:lvl5pPr lvl="4" algn="l">
              <a:lnSpc>
                <a:spcPct val="100000"/>
              </a:lnSpc>
              <a:spcBef>
                <a:spcPts val="0"/>
              </a:spcBef>
              <a:spcAft>
                <a:spcPts val="0"/>
              </a:spcAft>
              <a:buSzPts val="6700"/>
              <a:buNone/>
              <a:defRPr sz="6700"/>
            </a:lvl5pPr>
            <a:lvl6pPr lvl="5" algn="l">
              <a:lnSpc>
                <a:spcPct val="100000"/>
              </a:lnSpc>
              <a:spcBef>
                <a:spcPts val="0"/>
              </a:spcBef>
              <a:spcAft>
                <a:spcPts val="0"/>
              </a:spcAft>
              <a:buSzPts val="6700"/>
              <a:buNone/>
              <a:defRPr sz="6700"/>
            </a:lvl6pPr>
            <a:lvl7pPr lvl="6" algn="l">
              <a:lnSpc>
                <a:spcPct val="100000"/>
              </a:lnSpc>
              <a:spcBef>
                <a:spcPts val="0"/>
              </a:spcBef>
              <a:spcAft>
                <a:spcPts val="0"/>
              </a:spcAft>
              <a:buSzPts val="6700"/>
              <a:buNone/>
              <a:defRPr sz="6700"/>
            </a:lvl7pPr>
            <a:lvl8pPr lvl="7" algn="l">
              <a:lnSpc>
                <a:spcPct val="100000"/>
              </a:lnSpc>
              <a:spcBef>
                <a:spcPts val="0"/>
              </a:spcBef>
              <a:spcAft>
                <a:spcPts val="0"/>
              </a:spcAft>
              <a:buSzPts val="6700"/>
              <a:buNone/>
              <a:defRPr sz="6700"/>
            </a:lvl8pPr>
            <a:lvl9pPr lvl="8" algn="l">
              <a:lnSpc>
                <a:spcPct val="100000"/>
              </a:lnSpc>
              <a:spcBef>
                <a:spcPts val="0"/>
              </a:spcBef>
              <a:spcAft>
                <a:spcPts val="0"/>
              </a:spcAft>
              <a:buSzPts val="6700"/>
              <a:buNone/>
              <a:defRPr sz="6700"/>
            </a:lvl9pPr>
          </a:lstStyle>
          <a:p/>
        </p:txBody>
      </p:sp>
      <p:sp>
        <p:nvSpPr>
          <p:cNvPr id="19" name="Google Shape;19;g2dcb5b4a0ba_0_620"/>
          <p:cNvSpPr txBox="1"/>
          <p:nvPr>
            <p:ph idx="1" type="subTitle"/>
          </p:nvPr>
        </p:nvSpPr>
        <p:spPr>
          <a:xfrm>
            <a:off x="1167404" y="5076640"/>
            <a:ext cx="12300900" cy="8658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0" name="Google Shape;20;g2dcb5b4a0ba_0_620"/>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53" name="Shape 53"/>
        <p:cNvGrpSpPr/>
        <p:nvPr/>
      </p:nvGrpSpPr>
      <p:grpSpPr>
        <a:xfrm>
          <a:off x="0" y="0"/>
          <a:ext cx="0" cy="0"/>
          <a:chOff x="0" y="0"/>
          <a:chExt cx="0" cy="0"/>
        </a:xfrm>
      </p:grpSpPr>
      <p:sp>
        <p:nvSpPr>
          <p:cNvPr id="54" name="Google Shape;54;g2dcb5b4a0ba_0_660"/>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2dcb5b4a0ba_0_66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6" name="Google Shape;56;g2dcb5b4a0ba_0_660">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57" name="Shape 57"/>
        <p:cNvGrpSpPr/>
        <p:nvPr/>
      </p:nvGrpSpPr>
      <p:grpSpPr>
        <a:xfrm>
          <a:off x="0" y="0"/>
          <a:ext cx="0" cy="0"/>
          <a:chOff x="0" y="0"/>
          <a:chExt cx="0" cy="0"/>
        </a:xfrm>
      </p:grpSpPr>
      <p:sp>
        <p:nvSpPr>
          <p:cNvPr id="58" name="Google Shape;58;g2dcb5b4a0ba_0_664"/>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2dcb5b4a0ba_0_66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0" name="Google Shape;60;g2dcb5b4a0ba_0_664">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61" name="Shape 61"/>
        <p:cNvGrpSpPr/>
        <p:nvPr/>
      </p:nvGrpSpPr>
      <p:grpSpPr>
        <a:xfrm>
          <a:off x="0" y="0"/>
          <a:ext cx="0" cy="0"/>
          <a:chOff x="0" y="0"/>
          <a:chExt cx="0" cy="0"/>
        </a:xfrm>
      </p:grpSpPr>
      <p:sp>
        <p:nvSpPr>
          <p:cNvPr id="62" name="Google Shape;62;g2dcb5b4a0ba_0_668"/>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2dcb5b4a0ba_0_66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4" name="Google Shape;64;g2dcb5b4a0ba_0_668">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65" name="Shape 65"/>
        <p:cNvGrpSpPr/>
        <p:nvPr/>
      </p:nvGrpSpPr>
      <p:grpSpPr>
        <a:xfrm>
          <a:off x="0" y="0"/>
          <a:ext cx="0" cy="0"/>
          <a:chOff x="0" y="0"/>
          <a:chExt cx="0" cy="0"/>
        </a:xfrm>
      </p:grpSpPr>
      <p:sp>
        <p:nvSpPr>
          <p:cNvPr id="66" name="Google Shape;66;g2dcb5b4a0ba_0_672"/>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g2dcb5b4a0ba_0_67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8" name="Google Shape;68;g2dcb5b4a0ba_0_672">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69" name="Shape 69"/>
        <p:cNvGrpSpPr/>
        <p:nvPr/>
      </p:nvGrpSpPr>
      <p:grpSpPr>
        <a:xfrm>
          <a:off x="0" y="0"/>
          <a:ext cx="0" cy="0"/>
          <a:chOff x="0" y="0"/>
          <a:chExt cx="0" cy="0"/>
        </a:xfrm>
      </p:grpSpPr>
      <p:sp>
        <p:nvSpPr>
          <p:cNvPr id="70" name="Google Shape;70;g2dcb5b4a0ba_0_676"/>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2dcb5b4a0ba_0_67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2" name="Google Shape;72;g2dcb5b4a0ba_0_676">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73" name="Shape 73"/>
        <p:cNvGrpSpPr/>
        <p:nvPr/>
      </p:nvGrpSpPr>
      <p:grpSpPr>
        <a:xfrm>
          <a:off x="0" y="0"/>
          <a:ext cx="0" cy="0"/>
          <a:chOff x="0" y="0"/>
          <a:chExt cx="0" cy="0"/>
        </a:xfrm>
      </p:grpSpPr>
      <p:sp>
        <p:nvSpPr>
          <p:cNvPr id="74" name="Google Shape;74;g2dcb5b4a0ba_0_680"/>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2dcb5b4a0ba_0_68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6" name="Google Shape;76;g2dcb5b4a0ba_0_680">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77" name="Shape 77"/>
        <p:cNvGrpSpPr/>
        <p:nvPr/>
      </p:nvGrpSpPr>
      <p:grpSpPr>
        <a:xfrm>
          <a:off x="0" y="0"/>
          <a:ext cx="0" cy="0"/>
          <a:chOff x="0" y="0"/>
          <a:chExt cx="0" cy="0"/>
        </a:xfrm>
      </p:grpSpPr>
      <p:sp>
        <p:nvSpPr>
          <p:cNvPr id="78" name="Google Shape;78;g2dcb5b4a0ba_0_684"/>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2dcb5b4a0ba_0_68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0" name="Google Shape;80;g2dcb5b4a0ba_0_684">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81" name="Shape 81"/>
        <p:cNvGrpSpPr/>
        <p:nvPr/>
      </p:nvGrpSpPr>
      <p:grpSpPr>
        <a:xfrm>
          <a:off x="0" y="0"/>
          <a:ext cx="0" cy="0"/>
          <a:chOff x="0" y="0"/>
          <a:chExt cx="0" cy="0"/>
        </a:xfrm>
      </p:grpSpPr>
      <p:sp>
        <p:nvSpPr>
          <p:cNvPr id="82" name="Google Shape;82;g2dcb5b4a0ba_0_688"/>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2dcb5b4a0ba_0_68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4" name="Google Shape;84;g2dcb5b4a0ba_0_688">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85" name="Shape 85"/>
        <p:cNvGrpSpPr/>
        <p:nvPr/>
      </p:nvGrpSpPr>
      <p:grpSpPr>
        <a:xfrm>
          <a:off x="0" y="0"/>
          <a:ext cx="0" cy="0"/>
          <a:chOff x="0" y="0"/>
          <a:chExt cx="0" cy="0"/>
        </a:xfrm>
      </p:grpSpPr>
      <p:grpSp>
        <p:nvGrpSpPr>
          <p:cNvPr id="86" name="Google Shape;86;g2dcb5b4a0ba_0_692"/>
          <p:cNvGrpSpPr/>
          <p:nvPr/>
        </p:nvGrpSpPr>
        <p:grpSpPr>
          <a:xfrm>
            <a:off x="1328811" y="1906001"/>
            <a:ext cx="1193264" cy="73322"/>
            <a:chOff x="4580561" y="2589004"/>
            <a:chExt cx="1064464" cy="25200"/>
          </a:xfrm>
        </p:grpSpPr>
        <p:sp>
          <p:nvSpPr>
            <p:cNvPr id="87" name="Google Shape;87;g2dcb5b4a0ba_0_692"/>
            <p:cNvSpPr/>
            <p:nvPr/>
          </p:nvSpPr>
          <p:spPr>
            <a:xfrm rot="-5400000">
              <a:off x="5366325" y="2335504"/>
              <a:ext cx="25200" cy="5322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2dcb5b4a0ba_0_692"/>
            <p:cNvSpPr/>
            <p:nvPr/>
          </p:nvSpPr>
          <p:spPr>
            <a:xfrm rot="-5400000">
              <a:off x="4836311" y="2333254"/>
              <a:ext cx="25200" cy="5367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g2dcb5b4a0ba_0_692"/>
          <p:cNvSpPr txBox="1"/>
          <p:nvPr>
            <p:ph type="title"/>
          </p:nvPr>
        </p:nvSpPr>
        <p:spPr>
          <a:xfrm>
            <a:off x="1167120" y="2115920"/>
            <a:ext cx="12301500" cy="242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Clr>
                <a:schemeClr val="lt1"/>
              </a:buClr>
              <a:buSzPts val="5800"/>
              <a:buNone/>
              <a:defRPr sz="5800">
                <a:solidFill>
                  <a:schemeClr val="lt1"/>
                </a:solidFill>
              </a:defRPr>
            </a:lvl1pPr>
            <a:lvl2pPr lvl="1" algn="l">
              <a:lnSpc>
                <a:spcPct val="100000"/>
              </a:lnSpc>
              <a:spcBef>
                <a:spcPts val="0"/>
              </a:spcBef>
              <a:spcAft>
                <a:spcPts val="0"/>
              </a:spcAft>
              <a:buClr>
                <a:schemeClr val="lt1"/>
              </a:buClr>
              <a:buSzPts val="5800"/>
              <a:buNone/>
              <a:defRPr sz="5800">
                <a:solidFill>
                  <a:schemeClr val="lt1"/>
                </a:solidFill>
              </a:defRPr>
            </a:lvl2pPr>
            <a:lvl3pPr lvl="2" algn="l">
              <a:lnSpc>
                <a:spcPct val="100000"/>
              </a:lnSpc>
              <a:spcBef>
                <a:spcPts val="0"/>
              </a:spcBef>
              <a:spcAft>
                <a:spcPts val="0"/>
              </a:spcAft>
              <a:buClr>
                <a:schemeClr val="lt1"/>
              </a:buClr>
              <a:buSzPts val="5800"/>
              <a:buNone/>
              <a:defRPr sz="5800">
                <a:solidFill>
                  <a:schemeClr val="lt1"/>
                </a:solidFill>
              </a:defRPr>
            </a:lvl3pPr>
            <a:lvl4pPr lvl="3" algn="l">
              <a:lnSpc>
                <a:spcPct val="100000"/>
              </a:lnSpc>
              <a:spcBef>
                <a:spcPts val="0"/>
              </a:spcBef>
              <a:spcAft>
                <a:spcPts val="0"/>
              </a:spcAft>
              <a:buClr>
                <a:schemeClr val="lt1"/>
              </a:buClr>
              <a:buSzPts val="5800"/>
              <a:buNone/>
              <a:defRPr sz="5800">
                <a:solidFill>
                  <a:schemeClr val="lt1"/>
                </a:solidFill>
              </a:defRPr>
            </a:lvl4pPr>
            <a:lvl5pPr lvl="4" algn="l">
              <a:lnSpc>
                <a:spcPct val="100000"/>
              </a:lnSpc>
              <a:spcBef>
                <a:spcPts val="0"/>
              </a:spcBef>
              <a:spcAft>
                <a:spcPts val="0"/>
              </a:spcAft>
              <a:buClr>
                <a:schemeClr val="lt1"/>
              </a:buClr>
              <a:buSzPts val="5800"/>
              <a:buNone/>
              <a:defRPr sz="5800">
                <a:solidFill>
                  <a:schemeClr val="lt1"/>
                </a:solidFill>
              </a:defRPr>
            </a:lvl5pPr>
            <a:lvl6pPr lvl="5" algn="l">
              <a:lnSpc>
                <a:spcPct val="100000"/>
              </a:lnSpc>
              <a:spcBef>
                <a:spcPts val="0"/>
              </a:spcBef>
              <a:spcAft>
                <a:spcPts val="0"/>
              </a:spcAft>
              <a:buClr>
                <a:schemeClr val="lt1"/>
              </a:buClr>
              <a:buSzPts val="5800"/>
              <a:buNone/>
              <a:defRPr sz="5800">
                <a:solidFill>
                  <a:schemeClr val="lt1"/>
                </a:solidFill>
              </a:defRPr>
            </a:lvl6pPr>
            <a:lvl7pPr lvl="6" algn="l">
              <a:lnSpc>
                <a:spcPct val="100000"/>
              </a:lnSpc>
              <a:spcBef>
                <a:spcPts val="0"/>
              </a:spcBef>
              <a:spcAft>
                <a:spcPts val="0"/>
              </a:spcAft>
              <a:buClr>
                <a:schemeClr val="lt1"/>
              </a:buClr>
              <a:buSzPts val="5800"/>
              <a:buNone/>
              <a:defRPr sz="5800">
                <a:solidFill>
                  <a:schemeClr val="lt1"/>
                </a:solidFill>
              </a:defRPr>
            </a:lvl7pPr>
            <a:lvl8pPr lvl="7" algn="l">
              <a:lnSpc>
                <a:spcPct val="100000"/>
              </a:lnSpc>
              <a:spcBef>
                <a:spcPts val="0"/>
              </a:spcBef>
              <a:spcAft>
                <a:spcPts val="0"/>
              </a:spcAft>
              <a:buClr>
                <a:schemeClr val="lt1"/>
              </a:buClr>
              <a:buSzPts val="5800"/>
              <a:buNone/>
              <a:defRPr sz="5800">
                <a:solidFill>
                  <a:schemeClr val="lt1"/>
                </a:solidFill>
              </a:defRPr>
            </a:lvl8pPr>
            <a:lvl9pPr lvl="8" algn="l">
              <a:lnSpc>
                <a:spcPct val="100000"/>
              </a:lnSpc>
              <a:spcBef>
                <a:spcPts val="0"/>
              </a:spcBef>
              <a:spcAft>
                <a:spcPts val="0"/>
              </a:spcAft>
              <a:buClr>
                <a:schemeClr val="lt1"/>
              </a:buClr>
              <a:buSzPts val="5800"/>
              <a:buNone/>
              <a:defRPr sz="5800">
                <a:solidFill>
                  <a:schemeClr val="lt1"/>
                </a:solidFill>
              </a:defRPr>
            </a:lvl9pPr>
          </a:lstStyle>
          <a:p/>
        </p:txBody>
      </p:sp>
      <p:sp>
        <p:nvSpPr>
          <p:cNvPr id="90" name="Google Shape;90;g2dcb5b4a0ba_0_692"/>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g2dcb5b4a0ba_0_698"/>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g2dcb5b4a0ba_0_698"/>
          <p:cNvGrpSpPr/>
          <p:nvPr/>
        </p:nvGrpSpPr>
        <p:grpSpPr>
          <a:xfrm>
            <a:off x="1328811" y="1906001"/>
            <a:ext cx="1193264" cy="73322"/>
            <a:chOff x="4580561" y="2589004"/>
            <a:chExt cx="1064464" cy="25200"/>
          </a:xfrm>
        </p:grpSpPr>
        <p:sp>
          <p:nvSpPr>
            <p:cNvPr id="94" name="Google Shape;94;g2dcb5b4a0ba_0_698"/>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2dcb5b4a0ba_0_698"/>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g2dcb5b4a0ba_0_698"/>
          <p:cNvSpPr txBox="1"/>
          <p:nvPr>
            <p:ph type="title"/>
          </p:nvPr>
        </p:nvSpPr>
        <p:spPr>
          <a:xfrm>
            <a:off x="1167120" y="2109840"/>
            <a:ext cx="12301800" cy="85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97" name="Google Shape;97;g2dcb5b4a0ba_0_698"/>
          <p:cNvSpPr txBox="1"/>
          <p:nvPr>
            <p:ph idx="1" type="body"/>
          </p:nvPr>
        </p:nvSpPr>
        <p:spPr>
          <a:xfrm>
            <a:off x="1167120" y="3326200"/>
            <a:ext cx="12301800" cy="36177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98" name="Google Shape;98;g2dcb5b4a0ba_0_698"/>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21" name="Shape 21"/>
        <p:cNvGrpSpPr/>
        <p:nvPr/>
      </p:nvGrpSpPr>
      <p:grpSpPr>
        <a:xfrm>
          <a:off x="0" y="0"/>
          <a:ext cx="0" cy="0"/>
          <a:chOff x="0" y="0"/>
          <a:chExt cx="0" cy="0"/>
        </a:xfrm>
      </p:grpSpPr>
      <p:sp>
        <p:nvSpPr>
          <p:cNvPr id="22" name="Google Shape;22;g2dcb5b4a0ba_0_628"/>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g2dcb5b4a0ba_0_62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4" name="Google Shape;24;g2dcb5b4a0ba_0_628">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g2dcb5b4a0ba_0_706"/>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 name="Google Shape;101;g2dcb5b4a0ba_0_706"/>
          <p:cNvGrpSpPr/>
          <p:nvPr/>
        </p:nvGrpSpPr>
        <p:grpSpPr>
          <a:xfrm>
            <a:off x="1328811" y="1906001"/>
            <a:ext cx="1193264" cy="73322"/>
            <a:chOff x="4580561" y="2589004"/>
            <a:chExt cx="1064464" cy="25200"/>
          </a:xfrm>
        </p:grpSpPr>
        <p:sp>
          <p:nvSpPr>
            <p:cNvPr id="102" name="Google Shape;102;g2dcb5b4a0ba_0_706"/>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2dcb5b4a0ba_0_706"/>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g2dcb5b4a0ba_0_706"/>
          <p:cNvSpPr txBox="1"/>
          <p:nvPr>
            <p:ph type="title"/>
          </p:nvPr>
        </p:nvSpPr>
        <p:spPr>
          <a:xfrm>
            <a:off x="1167120" y="2109840"/>
            <a:ext cx="12301500" cy="85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05" name="Google Shape;105;g2dcb5b4a0ba_0_706"/>
          <p:cNvSpPr txBox="1"/>
          <p:nvPr>
            <p:ph idx="1" type="body"/>
          </p:nvPr>
        </p:nvSpPr>
        <p:spPr>
          <a:xfrm>
            <a:off x="1166920" y="3326200"/>
            <a:ext cx="6039000" cy="36177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06" name="Google Shape;106;g2dcb5b4a0ba_0_706"/>
          <p:cNvSpPr txBox="1"/>
          <p:nvPr>
            <p:ph idx="2" type="body"/>
          </p:nvPr>
        </p:nvSpPr>
        <p:spPr>
          <a:xfrm>
            <a:off x="7429766" y="3326200"/>
            <a:ext cx="6039000" cy="36177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07" name="Google Shape;107;g2dcb5b4a0ba_0_706"/>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g2dcb5b4a0ba_0_715"/>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2dcb5b4a0ba_0_715"/>
          <p:cNvGrpSpPr/>
          <p:nvPr/>
        </p:nvGrpSpPr>
        <p:grpSpPr>
          <a:xfrm>
            <a:off x="1328811" y="1906001"/>
            <a:ext cx="1193264" cy="73322"/>
            <a:chOff x="4580561" y="2589004"/>
            <a:chExt cx="1064464" cy="25200"/>
          </a:xfrm>
        </p:grpSpPr>
        <p:sp>
          <p:nvSpPr>
            <p:cNvPr id="111" name="Google Shape;111;g2dcb5b4a0ba_0_715"/>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2dcb5b4a0ba_0_715"/>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2dcb5b4a0ba_0_715"/>
          <p:cNvSpPr txBox="1"/>
          <p:nvPr>
            <p:ph type="title"/>
          </p:nvPr>
        </p:nvSpPr>
        <p:spPr>
          <a:xfrm>
            <a:off x="1167120" y="2109840"/>
            <a:ext cx="12301500" cy="85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14" name="Google Shape;114;g2dcb5b4a0ba_0_715"/>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sp>
        <p:nvSpPr>
          <p:cNvPr id="116" name="Google Shape;116;g2dcb5b4a0ba_0_722"/>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g2dcb5b4a0ba_0_722"/>
          <p:cNvGrpSpPr/>
          <p:nvPr/>
        </p:nvGrpSpPr>
        <p:grpSpPr>
          <a:xfrm>
            <a:off x="1328811" y="1906001"/>
            <a:ext cx="1193264" cy="73322"/>
            <a:chOff x="4580561" y="2589004"/>
            <a:chExt cx="1064464" cy="25200"/>
          </a:xfrm>
        </p:grpSpPr>
        <p:sp>
          <p:nvSpPr>
            <p:cNvPr id="118" name="Google Shape;118;g2dcb5b4a0ba_0_722"/>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2dcb5b4a0ba_0_722"/>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g2dcb5b4a0ba_0_722"/>
          <p:cNvSpPr txBox="1"/>
          <p:nvPr>
            <p:ph type="title"/>
          </p:nvPr>
        </p:nvSpPr>
        <p:spPr>
          <a:xfrm>
            <a:off x="1168000" y="2109840"/>
            <a:ext cx="5281500" cy="2210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21" name="Google Shape;121;g2dcb5b4a0ba_0_722"/>
          <p:cNvSpPr txBox="1"/>
          <p:nvPr>
            <p:ph idx="1" type="body"/>
          </p:nvPr>
        </p:nvSpPr>
        <p:spPr>
          <a:xfrm>
            <a:off x="1153960" y="4450760"/>
            <a:ext cx="5281500" cy="25560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22" name="Google Shape;122;g2dcb5b4a0ba_0_722"/>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3" name="Shape 123"/>
        <p:cNvGrpSpPr/>
        <p:nvPr/>
      </p:nvGrpSpPr>
      <p:grpSpPr>
        <a:xfrm>
          <a:off x="0" y="0"/>
          <a:ext cx="0" cy="0"/>
          <a:chOff x="0" y="0"/>
          <a:chExt cx="0" cy="0"/>
        </a:xfrm>
      </p:grpSpPr>
      <p:grpSp>
        <p:nvGrpSpPr>
          <p:cNvPr id="124" name="Google Shape;124;g2dcb5b4a0ba_0_730"/>
          <p:cNvGrpSpPr/>
          <p:nvPr/>
        </p:nvGrpSpPr>
        <p:grpSpPr>
          <a:xfrm>
            <a:off x="1328811" y="6670600"/>
            <a:ext cx="1193264" cy="73322"/>
            <a:chOff x="4580561" y="2589004"/>
            <a:chExt cx="1064464" cy="25200"/>
          </a:xfrm>
        </p:grpSpPr>
        <p:sp>
          <p:nvSpPr>
            <p:cNvPr id="125" name="Google Shape;125;g2dcb5b4a0ba_0_730"/>
            <p:cNvSpPr/>
            <p:nvPr/>
          </p:nvSpPr>
          <p:spPr>
            <a:xfrm rot="-5400000">
              <a:off x="5366325" y="2335504"/>
              <a:ext cx="25200" cy="5322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2dcb5b4a0ba_0_730"/>
            <p:cNvSpPr/>
            <p:nvPr/>
          </p:nvSpPr>
          <p:spPr>
            <a:xfrm rot="-5400000">
              <a:off x="4836311" y="2333254"/>
              <a:ext cx="25200" cy="5367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g2dcb5b4a0ba_0_730"/>
          <p:cNvSpPr txBox="1"/>
          <p:nvPr>
            <p:ph type="title"/>
          </p:nvPr>
        </p:nvSpPr>
        <p:spPr>
          <a:xfrm>
            <a:off x="1167120" y="1382880"/>
            <a:ext cx="11233800" cy="47760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Clr>
                <a:schemeClr val="lt1"/>
              </a:buClr>
              <a:buSzPts val="5800"/>
              <a:buNone/>
              <a:defRPr sz="5800">
                <a:solidFill>
                  <a:schemeClr val="lt1"/>
                </a:solidFill>
              </a:defRPr>
            </a:lvl1pPr>
            <a:lvl2pPr lvl="1" algn="l">
              <a:lnSpc>
                <a:spcPct val="100000"/>
              </a:lnSpc>
              <a:spcBef>
                <a:spcPts val="0"/>
              </a:spcBef>
              <a:spcAft>
                <a:spcPts val="0"/>
              </a:spcAft>
              <a:buClr>
                <a:schemeClr val="lt1"/>
              </a:buClr>
              <a:buSzPts val="5800"/>
              <a:buNone/>
              <a:defRPr sz="5800">
                <a:solidFill>
                  <a:schemeClr val="lt1"/>
                </a:solidFill>
              </a:defRPr>
            </a:lvl2pPr>
            <a:lvl3pPr lvl="2" algn="l">
              <a:lnSpc>
                <a:spcPct val="100000"/>
              </a:lnSpc>
              <a:spcBef>
                <a:spcPts val="0"/>
              </a:spcBef>
              <a:spcAft>
                <a:spcPts val="0"/>
              </a:spcAft>
              <a:buClr>
                <a:schemeClr val="lt1"/>
              </a:buClr>
              <a:buSzPts val="5800"/>
              <a:buNone/>
              <a:defRPr sz="5800">
                <a:solidFill>
                  <a:schemeClr val="lt1"/>
                </a:solidFill>
              </a:defRPr>
            </a:lvl3pPr>
            <a:lvl4pPr lvl="3" algn="l">
              <a:lnSpc>
                <a:spcPct val="100000"/>
              </a:lnSpc>
              <a:spcBef>
                <a:spcPts val="0"/>
              </a:spcBef>
              <a:spcAft>
                <a:spcPts val="0"/>
              </a:spcAft>
              <a:buClr>
                <a:schemeClr val="lt1"/>
              </a:buClr>
              <a:buSzPts val="5800"/>
              <a:buNone/>
              <a:defRPr sz="5800">
                <a:solidFill>
                  <a:schemeClr val="lt1"/>
                </a:solidFill>
              </a:defRPr>
            </a:lvl4pPr>
            <a:lvl5pPr lvl="4" algn="l">
              <a:lnSpc>
                <a:spcPct val="100000"/>
              </a:lnSpc>
              <a:spcBef>
                <a:spcPts val="0"/>
              </a:spcBef>
              <a:spcAft>
                <a:spcPts val="0"/>
              </a:spcAft>
              <a:buClr>
                <a:schemeClr val="lt1"/>
              </a:buClr>
              <a:buSzPts val="5800"/>
              <a:buNone/>
              <a:defRPr sz="5800">
                <a:solidFill>
                  <a:schemeClr val="lt1"/>
                </a:solidFill>
              </a:defRPr>
            </a:lvl5pPr>
            <a:lvl6pPr lvl="5" algn="l">
              <a:lnSpc>
                <a:spcPct val="100000"/>
              </a:lnSpc>
              <a:spcBef>
                <a:spcPts val="0"/>
              </a:spcBef>
              <a:spcAft>
                <a:spcPts val="0"/>
              </a:spcAft>
              <a:buClr>
                <a:schemeClr val="lt1"/>
              </a:buClr>
              <a:buSzPts val="5800"/>
              <a:buNone/>
              <a:defRPr sz="5800">
                <a:solidFill>
                  <a:schemeClr val="lt1"/>
                </a:solidFill>
              </a:defRPr>
            </a:lvl6pPr>
            <a:lvl7pPr lvl="6" algn="l">
              <a:lnSpc>
                <a:spcPct val="100000"/>
              </a:lnSpc>
              <a:spcBef>
                <a:spcPts val="0"/>
              </a:spcBef>
              <a:spcAft>
                <a:spcPts val="0"/>
              </a:spcAft>
              <a:buClr>
                <a:schemeClr val="lt1"/>
              </a:buClr>
              <a:buSzPts val="5800"/>
              <a:buNone/>
              <a:defRPr sz="5800">
                <a:solidFill>
                  <a:schemeClr val="lt1"/>
                </a:solidFill>
              </a:defRPr>
            </a:lvl7pPr>
            <a:lvl8pPr lvl="7" algn="l">
              <a:lnSpc>
                <a:spcPct val="100000"/>
              </a:lnSpc>
              <a:spcBef>
                <a:spcPts val="0"/>
              </a:spcBef>
              <a:spcAft>
                <a:spcPts val="0"/>
              </a:spcAft>
              <a:buClr>
                <a:schemeClr val="lt1"/>
              </a:buClr>
              <a:buSzPts val="5800"/>
              <a:buNone/>
              <a:defRPr sz="5800">
                <a:solidFill>
                  <a:schemeClr val="lt1"/>
                </a:solidFill>
              </a:defRPr>
            </a:lvl8pPr>
            <a:lvl9pPr lvl="8" algn="l">
              <a:lnSpc>
                <a:spcPct val="100000"/>
              </a:lnSpc>
              <a:spcBef>
                <a:spcPts val="0"/>
              </a:spcBef>
              <a:spcAft>
                <a:spcPts val="0"/>
              </a:spcAft>
              <a:buClr>
                <a:schemeClr val="lt1"/>
              </a:buClr>
              <a:buSzPts val="5800"/>
              <a:buNone/>
              <a:defRPr sz="5800">
                <a:solidFill>
                  <a:schemeClr val="lt1"/>
                </a:solidFill>
              </a:defRPr>
            </a:lvl9pPr>
          </a:lstStyle>
          <a:p/>
        </p:txBody>
      </p:sp>
      <p:sp>
        <p:nvSpPr>
          <p:cNvPr id="128" name="Google Shape;128;g2dcb5b4a0ba_0_730"/>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g2dcb5b4a0ba_0_736"/>
          <p:cNvSpPr/>
          <p:nvPr/>
        </p:nvSpPr>
        <p:spPr>
          <a:xfrm>
            <a:off x="0" y="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g2dcb5b4a0ba_0_736"/>
          <p:cNvGrpSpPr/>
          <p:nvPr/>
        </p:nvGrpSpPr>
        <p:grpSpPr>
          <a:xfrm>
            <a:off x="1328811" y="1906001"/>
            <a:ext cx="1193264" cy="73322"/>
            <a:chOff x="4580561" y="2589004"/>
            <a:chExt cx="1064464" cy="25200"/>
          </a:xfrm>
        </p:grpSpPr>
        <p:sp>
          <p:nvSpPr>
            <p:cNvPr id="132" name="Google Shape;132;g2dcb5b4a0ba_0_736"/>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2dcb5b4a0ba_0_736"/>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g2dcb5b4a0ba_0_736"/>
          <p:cNvSpPr txBox="1"/>
          <p:nvPr>
            <p:ph type="title"/>
          </p:nvPr>
        </p:nvSpPr>
        <p:spPr>
          <a:xfrm>
            <a:off x="1168000" y="2109840"/>
            <a:ext cx="5281500" cy="2699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35" name="Google Shape;135;g2dcb5b4a0ba_0_736"/>
          <p:cNvSpPr txBox="1"/>
          <p:nvPr>
            <p:ph idx="1" type="subTitle"/>
          </p:nvPr>
        </p:nvSpPr>
        <p:spPr>
          <a:xfrm>
            <a:off x="1159920" y="5058440"/>
            <a:ext cx="5281500" cy="1214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36" name="Google Shape;136;g2dcb5b4a0ba_0_736"/>
          <p:cNvSpPr txBox="1"/>
          <p:nvPr>
            <p:ph idx="2" type="body"/>
          </p:nvPr>
        </p:nvSpPr>
        <p:spPr>
          <a:xfrm>
            <a:off x="8278760" y="2164200"/>
            <a:ext cx="5399100" cy="4840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37" name="Google Shape;137;g2dcb5b4a0ba_0_736"/>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g2dcb5b4a0ba_0_745"/>
          <p:cNvSpPr txBox="1"/>
          <p:nvPr>
            <p:ph idx="1" type="body"/>
          </p:nvPr>
        </p:nvSpPr>
        <p:spPr>
          <a:xfrm>
            <a:off x="1159920" y="6996082"/>
            <a:ext cx="12315900" cy="7368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100"/>
              <a:buNone/>
              <a:defRPr/>
            </a:lvl1pPr>
          </a:lstStyle>
          <a:p/>
        </p:txBody>
      </p:sp>
      <p:sp>
        <p:nvSpPr>
          <p:cNvPr id="140" name="Google Shape;140;g2dcb5b4a0ba_0_745"/>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41" name="Shape 141"/>
        <p:cNvGrpSpPr/>
        <p:nvPr/>
      </p:nvGrpSpPr>
      <p:grpSpPr>
        <a:xfrm>
          <a:off x="0" y="0"/>
          <a:ext cx="0" cy="0"/>
          <a:chOff x="0" y="0"/>
          <a:chExt cx="0" cy="0"/>
        </a:xfrm>
      </p:grpSpPr>
      <p:grpSp>
        <p:nvGrpSpPr>
          <p:cNvPr id="142" name="Google Shape;142;g2dcb5b4a0ba_0_748"/>
          <p:cNvGrpSpPr/>
          <p:nvPr/>
        </p:nvGrpSpPr>
        <p:grpSpPr>
          <a:xfrm>
            <a:off x="1328811" y="6670600"/>
            <a:ext cx="1193264" cy="73322"/>
            <a:chOff x="4580561" y="2589004"/>
            <a:chExt cx="1064464" cy="25200"/>
          </a:xfrm>
        </p:grpSpPr>
        <p:sp>
          <p:nvSpPr>
            <p:cNvPr id="143" name="Google Shape;143;g2dcb5b4a0ba_0_748"/>
            <p:cNvSpPr/>
            <p:nvPr/>
          </p:nvSpPr>
          <p:spPr>
            <a:xfrm rot="-5400000">
              <a:off x="5366325" y="2335504"/>
              <a:ext cx="25200" cy="5322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2dcb5b4a0ba_0_748"/>
            <p:cNvSpPr/>
            <p:nvPr/>
          </p:nvSpPr>
          <p:spPr>
            <a:xfrm rot="-5400000">
              <a:off x="4836311" y="2333254"/>
              <a:ext cx="25200" cy="5367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g2dcb5b4a0ba_0_748"/>
          <p:cNvSpPr txBox="1"/>
          <p:nvPr>
            <p:ph hasCustomPrompt="1" type="title"/>
          </p:nvPr>
        </p:nvSpPr>
        <p:spPr>
          <a:xfrm>
            <a:off x="1167120" y="1174320"/>
            <a:ext cx="12301500" cy="1991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Clr>
                <a:schemeClr val="lt1"/>
              </a:buClr>
              <a:buSzPts val="12800"/>
              <a:buNone/>
              <a:defRPr sz="12800">
                <a:solidFill>
                  <a:schemeClr val="lt1"/>
                </a:solidFill>
              </a:defRPr>
            </a:lvl1pPr>
            <a:lvl2pPr lvl="1" algn="l">
              <a:lnSpc>
                <a:spcPct val="100000"/>
              </a:lnSpc>
              <a:spcBef>
                <a:spcPts val="0"/>
              </a:spcBef>
              <a:spcAft>
                <a:spcPts val="0"/>
              </a:spcAft>
              <a:buClr>
                <a:schemeClr val="lt1"/>
              </a:buClr>
              <a:buSzPts val="12800"/>
              <a:buNone/>
              <a:defRPr sz="12800">
                <a:solidFill>
                  <a:schemeClr val="lt1"/>
                </a:solidFill>
              </a:defRPr>
            </a:lvl2pPr>
            <a:lvl3pPr lvl="2" algn="l">
              <a:lnSpc>
                <a:spcPct val="100000"/>
              </a:lnSpc>
              <a:spcBef>
                <a:spcPts val="0"/>
              </a:spcBef>
              <a:spcAft>
                <a:spcPts val="0"/>
              </a:spcAft>
              <a:buClr>
                <a:schemeClr val="lt1"/>
              </a:buClr>
              <a:buSzPts val="12800"/>
              <a:buNone/>
              <a:defRPr sz="12800">
                <a:solidFill>
                  <a:schemeClr val="lt1"/>
                </a:solidFill>
              </a:defRPr>
            </a:lvl3pPr>
            <a:lvl4pPr lvl="3" algn="l">
              <a:lnSpc>
                <a:spcPct val="100000"/>
              </a:lnSpc>
              <a:spcBef>
                <a:spcPts val="0"/>
              </a:spcBef>
              <a:spcAft>
                <a:spcPts val="0"/>
              </a:spcAft>
              <a:buClr>
                <a:schemeClr val="lt1"/>
              </a:buClr>
              <a:buSzPts val="12800"/>
              <a:buNone/>
              <a:defRPr sz="12800">
                <a:solidFill>
                  <a:schemeClr val="lt1"/>
                </a:solidFill>
              </a:defRPr>
            </a:lvl4pPr>
            <a:lvl5pPr lvl="4" algn="l">
              <a:lnSpc>
                <a:spcPct val="100000"/>
              </a:lnSpc>
              <a:spcBef>
                <a:spcPts val="0"/>
              </a:spcBef>
              <a:spcAft>
                <a:spcPts val="0"/>
              </a:spcAft>
              <a:buClr>
                <a:schemeClr val="lt1"/>
              </a:buClr>
              <a:buSzPts val="12800"/>
              <a:buNone/>
              <a:defRPr sz="12800">
                <a:solidFill>
                  <a:schemeClr val="lt1"/>
                </a:solidFill>
              </a:defRPr>
            </a:lvl5pPr>
            <a:lvl6pPr lvl="5" algn="l">
              <a:lnSpc>
                <a:spcPct val="100000"/>
              </a:lnSpc>
              <a:spcBef>
                <a:spcPts val="0"/>
              </a:spcBef>
              <a:spcAft>
                <a:spcPts val="0"/>
              </a:spcAft>
              <a:buClr>
                <a:schemeClr val="lt1"/>
              </a:buClr>
              <a:buSzPts val="12800"/>
              <a:buNone/>
              <a:defRPr sz="12800">
                <a:solidFill>
                  <a:schemeClr val="lt1"/>
                </a:solidFill>
              </a:defRPr>
            </a:lvl6pPr>
            <a:lvl7pPr lvl="6" algn="l">
              <a:lnSpc>
                <a:spcPct val="100000"/>
              </a:lnSpc>
              <a:spcBef>
                <a:spcPts val="0"/>
              </a:spcBef>
              <a:spcAft>
                <a:spcPts val="0"/>
              </a:spcAft>
              <a:buClr>
                <a:schemeClr val="lt1"/>
              </a:buClr>
              <a:buSzPts val="12800"/>
              <a:buNone/>
              <a:defRPr sz="12800">
                <a:solidFill>
                  <a:schemeClr val="lt1"/>
                </a:solidFill>
              </a:defRPr>
            </a:lvl7pPr>
            <a:lvl8pPr lvl="7" algn="l">
              <a:lnSpc>
                <a:spcPct val="100000"/>
              </a:lnSpc>
              <a:spcBef>
                <a:spcPts val="0"/>
              </a:spcBef>
              <a:spcAft>
                <a:spcPts val="0"/>
              </a:spcAft>
              <a:buClr>
                <a:schemeClr val="lt1"/>
              </a:buClr>
              <a:buSzPts val="12800"/>
              <a:buNone/>
              <a:defRPr sz="12800">
                <a:solidFill>
                  <a:schemeClr val="lt1"/>
                </a:solidFill>
              </a:defRPr>
            </a:lvl8pPr>
            <a:lvl9pPr lvl="8" algn="l">
              <a:lnSpc>
                <a:spcPct val="100000"/>
              </a:lnSpc>
              <a:spcBef>
                <a:spcPts val="0"/>
              </a:spcBef>
              <a:spcAft>
                <a:spcPts val="0"/>
              </a:spcAft>
              <a:buClr>
                <a:schemeClr val="lt1"/>
              </a:buClr>
              <a:buSzPts val="12800"/>
              <a:buNone/>
              <a:defRPr sz="12800">
                <a:solidFill>
                  <a:schemeClr val="lt1"/>
                </a:solidFill>
              </a:defRPr>
            </a:lvl9pPr>
          </a:lstStyle>
          <a:p>
            <a:r>
              <a:t>xx%</a:t>
            </a:r>
          </a:p>
        </p:txBody>
      </p:sp>
      <p:sp>
        <p:nvSpPr>
          <p:cNvPr id="146" name="Google Shape;146;g2dcb5b4a0ba_0_748"/>
          <p:cNvSpPr txBox="1"/>
          <p:nvPr>
            <p:ph idx="1" type="body"/>
          </p:nvPr>
        </p:nvSpPr>
        <p:spPr>
          <a:xfrm>
            <a:off x="1167120" y="3636621"/>
            <a:ext cx="12301500" cy="25287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Clr>
                <a:schemeClr val="lt1"/>
              </a:buClr>
              <a:buSzPts val="2100"/>
              <a:buChar char="●"/>
              <a:defRPr>
                <a:solidFill>
                  <a:schemeClr val="lt1"/>
                </a:solidFill>
              </a:defRPr>
            </a:lvl1pPr>
            <a:lvl2pPr indent="-342900" lvl="1" marL="914400" algn="l">
              <a:lnSpc>
                <a:spcPct val="115000"/>
              </a:lnSpc>
              <a:spcBef>
                <a:spcPts val="0"/>
              </a:spcBef>
              <a:spcAft>
                <a:spcPts val="0"/>
              </a:spcAft>
              <a:buClr>
                <a:schemeClr val="lt1"/>
              </a:buClr>
              <a:buSzPts val="1800"/>
              <a:buChar char="○"/>
              <a:defRPr>
                <a:solidFill>
                  <a:schemeClr val="lt1"/>
                </a:solidFill>
              </a:defRPr>
            </a:lvl2pPr>
            <a:lvl3pPr indent="-342900" lvl="2" marL="1371600" algn="l">
              <a:lnSpc>
                <a:spcPct val="115000"/>
              </a:lnSpc>
              <a:spcBef>
                <a:spcPts val="0"/>
              </a:spcBef>
              <a:spcAft>
                <a:spcPts val="0"/>
              </a:spcAft>
              <a:buClr>
                <a:schemeClr val="lt1"/>
              </a:buClr>
              <a:buSzPts val="1800"/>
              <a:buChar char="■"/>
              <a:defRPr>
                <a:solidFill>
                  <a:schemeClr val="lt1"/>
                </a:solidFill>
              </a:defRPr>
            </a:lvl3pPr>
            <a:lvl4pPr indent="-342900" lvl="3" marL="1828800" algn="l">
              <a:lnSpc>
                <a:spcPct val="115000"/>
              </a:lnSpc>
              <a:spcBef>
                <a:spcPts val="0"/>
              </a:spcBef>
              <a:spcAft>
                <a:spcPts val="0"/>
              </a:spcAft>
              <a:buClr>
                <a:schemeClr val="lt1"/>
              </a:buClr>
              <a:buSzPts val="1800"/>
              <a:buChar char="●"/>
              <a:defRPr>
                <a:solidFill>
                  <a:schemeClr val="lt1"/>
                </a:solidFill>
              </a:defRPr>
            </a:lvl4pPr>
            <a:lvl5pPr indent="-342900" lvl="4" marL="2286000" algn="l">
              <a:lnSpc>
                <a:spcPct val="115000"/>
              </a:lnSpc>
              <a:spcBef>
                <a:spcPts val="0"/>
              </a:spcBef>
              <a:spcAft>
                <a:spcPts val="0"/>
              </a:spcAft>
              <a:buClr>
                <a:schemeClr val="lt1"/>
              </a:buClr>
              <a:buSzPts val="1800"/>
              <a:buChar char="○"/>
              <a:defRPr>
                <a:solidFill>
                  <a:schemeClr val="lt1"/>
                </a:solidFill>
              </a:defRPr>
            </a:lvl5pPr>
            <a:lvl6pPr indent="-342900" lvl="5" marL="2743200" algn="l">
              <a:lnSpc>
                <a:spcPct val="115000"/>
              </a:lnSpc>
              <a:spcBef>
                <a:spcPts val="0"/>
              </a:spcBef>
              <a:spcAft>
                <a:spcPts val="0"/>
              </a:spcAft>
              <a:buClr>
                <a:schemeClr val="lt1"/>
              </a:buClr>
              <a:buSzPts val="1800"/>
              <a:buChar char="■"/>
              <a:defRPr>
                <a:solidFill>
                  <a:schemeClr val="lt1"/>
                </a:solidFill>
              </a:defRPr>
            </a:lvl6pPr>
            <a:lvl7pPr indent="-342900" lvl="6" marL="3200400" algn="l">
              <a:lnSpc>
                <a:spcPct val="115000"/>
              </a:lnSpc>
              <a:spcBef>
                <a:spcPts val="0"/>
              </a:spcBef>
              <a:spcAft>
                <a:spcPts val="0"/>
              </a:spcAft>
              <a:buClr>
                <a:schemeClr val="lt1"/>
              </a:buClr>
              <a:buSzPts val="1800"/>
              <a:buChar char="●"/>
              <a:defRPr>
                <a:solidFill>
                  <a:schemeClr val="lt1"/>
                </a:solidFill>
              </a:defRPr>
            </a:lvl7pPr>
            <a:lvl8pPr indent="-342900" lvl="7" marL="3657600" algn="l">
              <a:lnSpc>
                <a:spcPct val="115000"/>
              </a:lnSpc>
              <a:spcBef>
                <a:spcPts val="0"/>
              </a:spcBef>
              <a:spcAft>
                <a:spcPts val="0"/>
              </a:spcAft>
              <a:buClr>
                <a:schemeClr val="lt1"/>
              </a:buClr>
              <a:buSzPts val="1800"/>
              <a:buChar char="○"/>
              <a:defRPr>
                <a:solidFill>
                  <a:schemeClr val="lt1"/>
                </a:solidFill>
              </a:defRPr>
            </a:lvl8pPr>
            <a:lvl9pPr indent="-342900" lvl="8" marL="4114800" algn="l">
              <a:lnSpc>
                <a:spcPct val="115000"/>
              </a:lnSpc>
              <a:spcBef>
                <a:spcPts val="0"/>
              </a:spcBef>
              <a:spcAft>
                <a:spcPts val="0"/>
              </a:spcAft>
              <a:buClr>
                <a:schemeClr val="lt1"/>
              </a:buClr>
              <a:buSzPts val="1800"/>
              <a:buChar char="■"/>
              <a:defRPr>
                <a:solidFill>
                  <a:schemeClr val="lt1"/>
                </a:solidFill>
              </a:defRPr>
            </a:lvl9pPr>
          </a:lstStyle>
          <a:p/>
        </p:txBody>
      </p:sp>
      <p:sp>
        <p:nvSpPr>
          <p:cNvPr id="147" name="Google Shape;147;g2dcb5b4a0ba_0_748"/>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g2dcb5b4a0ba_0_755"/>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 name="Shape 154"/>
        <p:cNvGrpSpPr/>
        <p:nvPr/>
      </p:nvGrpSpPr>
      <p:grpSpPr>
        <a:xfrm>
          <a:off x="0" y="0"/>
          <a:ext cx="0" cy="0"/>
          <a:chOff x="0" y="0"/>
          <a:chExt cx="0" cy="0"/>
        </a:xfrm>
      </p:grpSpPr>
      <p:grpSp>
        <p:nvGrpSpPr>
          <p:cNvPr id="155" name="Google Shape;155;g2dcb5b4a0ba_0_1037"/>
          <p:cNvGrpSpPr/>
          <p:nvPr/>
        </p:nvGrpSpPr>
        <p:grpSpPr>
          <a:xfrm>
            <a:off x="0" y="609602"/>
            <a:ext cx="1660560" cy="1626061"/>
            <a:chOff x="0" y="381001"/>
            <a:chExt cx="1037850" cy="1016288"/>
          </a:xfrm>
        </p:grpSpPr>
        <p:sp>
          <p:nvSpPr>
            <p:cNvPr id="156" name="Google Shape;156;g2dcb5b4a0ba_0_1037"/>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57" name="Google Shape;157;g2dcb5b4a0ba_0_1037"/>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58" name="Google Shape;158;g2dcb5b4a0ba_0_1037"/>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159" name="Google Shape;159;g2dcb5b4a0ba_0_1037"/>
          <p:cNvSpPr txBox="1"/>
          <p:nvPr>
            <p:ph idx="1" type="body"/>
          </p:nvPr>
        </p:nvSpPr>
        <p:spPr>
          <a:xfrm>
            <a:off x="2076000" y="2508080"/>
            <a:ext cx="112623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60" name="Google Shape;160;g2dcb5b4a0ba_0_103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1" name="Shape 161"/>
        <p:cNvGrpSpPr/>
        <p:nvPr/>
      </p:nvGrpSpPr>
      <p:grpSpPr>
        <a:xfrm>
          <a:off x="0" y="0"/>
          <a:ext cx="0" cy="0"/>
          <a:chOff x="0" y="0"/>
          <a:chExt cx="0" cy="0"/>
        </a:xfrm>
      </p:grpSpPr>
      <p:sp>
        <p:nvSpPr>
          <p:cNvPr id="162" name="Google Shape;162;g2dcb5b4a0ba_0_1044"/>
          <p:cNvSpPr/>
          <p:nvPr/>
        </p:nvSpPr>
        <p:spPr>
          <a:xfrm rot="5400000">
            <a:off x="12000600" y="808"/>
            <a:ext cx="2629800" cy="2629800"/>
          </a:xfrm>
          <a:prstGeom prst="diagStripe">
            <a:avLst>
              <a:gd fmla="val 0"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nvGrpSpPr>
          <p:cNvPr id="163" name="Google Shape;163;g2dcb5b4a0ba_0_1044"/>
          <p:cNvGrpSpPr/>
          <p:nvPr/>
        </p:nvGrpSpPr>
        <p:grpSpPr>
          <a:xfrm>
            <a:off x="0" y="784"/>
            <a:ext cx="8245928" cy="8214833"/>
            <a:chOff x="0" y="75"/>
            <a:chExt cx="5153705" cy="5152950"/>
          </a:xfrm>
        </p:grpSpPr>
        <p:sp>
          <p:nvSpPr>
            <p:cNvPr id="164" name="Google Shape;164;g2dcb5b4a0ba_0_1044"/>
            <p:cNvSpPr/>
            <p:nvPr/>
          </p:nvSpPr>
          <p:spPr>
            <a:xfrm rot="-5400000">
              <a:off x="455" y="-225"/>
              <a:ext cx="5152800" cy="5153700"/>
            </a:xfrm>
            <a:prstGeom prst="diagStripe">
              <a:avLst>
                <a:gd fmla="val 50000"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65" name="Google Shape;165;g2dcb5b4a0ba_0_1044"/>
            <p:cNvSpPr/>
            <p:nvPr/>
          </p:nvSpPr>
          <p:spPr>
            <a:xfrm rot="-5400000">
              <a:off x="150" y="1145825"/>
              <a:ext cx="3996600" cy="3996900"/>
            </a:xfrm>
            <a:prstGeom prst="diagStripe">
              <a:avLst>
                <a:gd fmla="val 58774"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66" name="Google Shape;166;g2dcb5b4a0ba_0_1044"/>
            <p:cNvSpPr/>
            <p:nvPr/>
          </p:nvSpPr>
          <p:spPr>
            <a:xfrm rot="-5400000">
              <a:off x="1646" y="-75"/>
              <a:ext cx="2299800" cy="23001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67" name="Google Shape;167;g2dcb5b4a0ba_0_1044"/>
            <p:cNvSpPr/>
            <p:nvPr/>
          </p:nvSpPr>
          <p:spPr>
            <a:xfrm flipH="1">
              <a:off x="652821" y="590035"/>
              <a:ext cx="2300100" cy="2299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68" name="Google Shape;168;g2dcb5b4a0ba_0_1044"/>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69" name="Google Shape;169;g2dcb5b4a0ba_0_1044"/>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70" name="Google Shape;170;g2dcb5b4a0ba_0_104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25" name="Shape 25"/>
        <p:cNvGrpSpPr/>
        <p:nvPr/>
      </p:nvGrpSpPr>
      <p:grpSpPr>
        <a:xfrm>
          <a:off x="0" y="0"/>
          <a:ext cx="0" cy="0"/>
          <a:chOff x="0" y="0"/>
          <a:chExt cx="0" cy="0"/>
        </a:xfrm>
      </p:grpSpPr>
      <p:sp>
        <p:nvSpPr>
          <p:cNvPr id="26" name="Google Shape;26;g2dcb5b4a0ba_0_632"/>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2dcb5b4a0ba_0_63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8" name="Google Shape;28;g2dcb5b4a0ba_0_632">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grpSp>
        <p:nvGrpSpPr>
          <p:cNvPr id="172" name="Google Shape;172;g2dcb5b4a0ba_0_1054"/>
          <p:cNvGrpSpPr/>
          <p:nvPr/>
        </p:nvGrpSpPr>
        <p:grpSpPr>
          <a:xfrm>
            <a:off x="7050240" y="0"/>
            <a:ext cx="7580160" cy="8228904"/>
            <a:chOff x="4406400" y="0"/>
            <a:chExt cx="4737600" cy="5143065"/>
          </a:xfrm>
        </p:grpSpPr>
        <p:sp>
          <p:nvSpPr>
            <p:cNvPr id="173" name="Google Shape;173;g2dcb5b4a0ba_0_1054"/>
            <p:cNvSpPr/>
            <p:nvPr/>
          </p:nvSpPr>
          <p:spPr>
            <a:xfrm rot="5400000">
              <a:off x="4408200" y="-1800"/>
              <a:ext cx="4734000" cy="4737600"/>
            </a:xfrm>
            <a:prstGeom prst="diagStripe">
              <a:avLst>
                <a:gd fmla="val 49469"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4" name="Google Shape;174;g2dcb5b4a0ba_0_1054"/>
            <p:cNvSpPr/>
            <p:nvPr/>
          </p:nvSpPr>
          <p:spPr>
            <a:xfrm rot="5400000">
              <a:off x="4841125" y="5700"/>
              <a:ext cx="4298100" cy="4286700"/>
            </a:xfrm>
            <a:prstGeom prst="diagStripe">
              <a:avLst>
                <a:gd fmla="val 0"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5" name="Google Shape;175;g2dcb5b4a0ba_0_1054"/>
            <p:cNvSpPr/>
            <p:nvPr/>
          </p:nvSpPr>
          <p:spPr>
            <a:xfrm rot="-5400000">
              <a:off x="5618399" y="123646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6" name="Google Shape;176;g2dcb5b4a0ba_0_1054"/>
            <p:cNvSpPr/>
            <p:nvPr/>
          </p:nvSpPr>
          <p:spPr>
            <a:xfrm flipH="1">
              <a:off x="5849857" y="1443956"/>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7" name="Google Shape;177;g2dcb5b4a0ba_0_1054"/>
            <p:cNvSpPr/>
            <p:nvPr/>
          </p:nvSpPr>
          <p:spPr>
            <a:xfrm rot="-5400000">
              <a:off x="5987081" y="246946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8" name="Google Shape;178;g2dcb5b4a0ba_0_1054"/>
            <p:cNvSpPr/>
            <p:nvPr/>
          </p:nvSpPr>
          <p:spPr>
            <a:xfrm flipH="1">
              <a:off x="6222115" y="267695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9" name="Google Shape;179;g2dcb5b4a0ba_0_1054"/>
            <p:cNvSpPr/>
            <p:nvPr/>
          </p:nvSpPr>
          <p:spPr>
            <a:xfrm rot="-5400000">
              <a:off x="6675341" y="186201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0" name="Google Shape;180;g2dcb5b4a0ba_0_1054"/>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1" name="Google Shape;181;g2dcb5b4a0ba_0_1054"/>
            <p:cNvSpPr/>
            <p:nvPr/>
          </p:nvSpPr>
          <p:spPr>
            <a:xfrm rot="-5400000">
              <a:off x="6861141" y="247781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2" name="Google Shape;182;g2dcb5b4a0ba_0_1054"/>
            <p:cNvSpPr/>
            <p:nvPr/>
          </p:nvSpPr>
          <p:spPr>
            <a:xfrm flipH="1">
              <a:off x="7965266" y="269296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3" name="Google Shape;183;g2dcb5b4a0ba_0_1054"/>
            <p:cNvSpPr/>
            <p:nvPr/>
          </p:nvSpPr>
          <p:spPr>
            <a:xfrm flipH="1">
              <a:off x="8145082" y="330875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4" name="Google Shape;184;g2dcb5b4a0ba_0_1054"/>
            <p:cNvSpPr/>
            <p:nvPr/>
          </p:nvSpPr>
          <p:spPr>
            <a:xfrm rot="-5400000">
              <a:off x="7047599" y="309501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5" name="Google Shape;185;g2dcb5b4a0ba_0_1054"/>
            <p:cNvSpPr/>
            <p:nvPr/>
          </p:nvSpPr>
          <p:spPr>
            <a:xfrm flipH="1">
              <a:off x="7276649" y="3302502"/>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6" name="Google Shape;186;g2dcb5b4a0ba_0_105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7" name="Google Shape;187;g2dcb5b4a0ba_0_1054"/>
            <p:cNvSpPr/>
            <p:nvPr/>
          </p:nvSpPr>
          <p:spPr>
            <a:xfrm flipH="1">
              <a:off x="7462448" y="3918294"/>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8" name="Google Shape;188;g2dcb5b4a0ba_0_1054"/>
            <p:cNvSpPr/>
            <p:nvPr/>
          </p:nvSpPr>
          <p:spPr>
            <a:xfrm rot="-5400000">
              <a:off x="8102491" y="371847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9" name="Google Shape;189;g2dcb5b4a0ba_0_1054"/>
            <p:cNvSpPr/>
            <p:nvPr/>
          </p:nvSpPr>
          <p:spPr>
            <a:xfrm flipH="1">
              <a:off x="8334533" y="392596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90" name="Google Shape;190;g2dcb5b4a0ba_0_1054"/>
            <p:cNvSpPr/>
            <p:nvPr/>
          </p:nvSpPr>
          <p:spPr>
            <a:xfrm rot="-5400000">
              <a:off x="8288290" y="433426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91" name="Google Shape;191;g2dcb5b4a0ba_0_1054"/>
          <p:cNvSpPr txBox="1"/>
          <p:nvPr>
            <p:ph type="title"/>
          </p:nvPr>
        </p:nvSpPr>
        <p:spPr>
          <a:xfrm>
            <a:off x="1318160" y="3284800"/>
            <a:ext cx="7339200" cy="18378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192" name="Google Shape;192;g2dcb5b4a0ba_0_105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3" name="Shape 193"/>
        <p:cNvGrpSpPr/>
        <p:nvPr/>
      </p:nvGrpSpPr>
      <p:grpSpPr>
        <a:xfrm>
          <a:off x="0" y="0"/>
          <a:ext cx="0" cy="0"/>
          <a:chOff x="0" y="0"/>
          <a:chExt cx="0" cy="0"/>
        </a:xfrm>
      </p:grpSpPr>
      <p:grpSp>
        <p:nvGrpSpPr>
          <p:cNvPr id="194" name="Google Shape;194;g2dcb5b4a0ba_0_1076"/>
          <p:cNvGrpSpPr/>
          <p:nvPr/>
        </p:nvGrpSpPr>
        <p:grpSpPr>
          <a:xfrm>
            <a:off x="0" y="609602"/>
            <a:ext cx="1660560" cy="1626061"/>
            <a:chOff x="0" y="381001"/>
            <a:chExt cx="1037850" cy="1016288"/>
          </a:xfrm>
        </p:grpSpPr>
        <p:sp>
          <p:nvSpPr>
            <p:cNvPr id="195" name="Google Shape;195;g2dcb5b4a0ba_0_1076"/>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96" name="Google Shape;196;g2dcb5b4a0ba_0_1076"/>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97" name="Google Shape;197;g2dcb5b4a0ba_0_1076"/>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198" name="Google Shape;198;g2dcb5b4a0ba_0_1076"/>
          <p:cNvSpPr txBox="1"/>
          <p:nvPr>
            <p:ph idx="1" type="body"/>
          </p:nvPr>
        </p:nvSpPr>
        <p:spPr>
          <a:xfrm>
            <a:off x="2076000"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99" name="Google Shape;199;g2dcb5b4a0ba_0_1076"/>
          <p:cNvSpPr txBox="1"/>
          <p:nvPr>
            <p:ph idx="2" type="body"/>
          </p:nvPr>
        </p:nvSpPr>
        <p:spPr>
          <a:xfrm>
            <a:off x="7893154"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00" name="Google Shape;200;g2dcb5b4a0ba_0_107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grpSp>
        <p:nvGrpSpPr>
          <p:cNvPr id="202" name="Google Shape;202;g2dcb5b4a0ba_0_1084"/>
          <p:cNvGrpSpPr/>
          <p:nvPr/>
        </p:nvGrpSpPr>
        <p:grpSpPr>
          <a:xfrm>
            <a:off x="0" y="609602"/>
            <a:ext cx="1660560" cy="1626061"/>
            <a:chOff x="0" y="381001"/>
            <a:chExt cx="1037850" cy="1016288"/>
          </a:xfrm>
        </p:grpSpPr>
        <p:sp>
          <p:nvSpPr>
            <p:cNvPr id="203" name="Google Shape;203;g2dcb5b4a0ba_0_1084"/>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04" name="Google Shape;204;g2dcb5b4a0ba_0_1084"/>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05" name="Google Shape;205;g2dcb5b4a0ba_0_1084"/>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06" name="Google Shape;206;g2dcb5b4a0ba_0_108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7" name="Shape 207"/>
        <p:cNvGrpSpPr/>
        <p:nvPr/>
      </p:nvGrpSpPr>
      <p:grpSpPr>
        <a:xfrm>
          <a:off x="0" y="0"/>
          <a:ext cx="0" cy="0"/>
          <a:chOff x="0" y="0"/>
          <a:chExt cx="0" cy="0"/>
        </a:xfrm>
      </p:grpSpPr>
      <p:grpSp>
        <p:nvGrpSpPr>
          <p:cNvPr id="208" name="Google Shape;208;g2dcb5b4a0ba_0_1090"/>
          <p:cNvGrpSpPr/>
          <p:nvPr/>
        </p:nvGrpSpPr>
        <p:grpSpPr>
          <a:xfrm>
            <a:off x="0" y="609602"/>
            <a:ext cx="1660560" cy="1626061"/>
            <a:chOff x="0" y="381001"/>
            <a:chExt cx="1037850" cy="1016288"/>
          </a:xfrm>
        </p:grpSpPr>
        <p:sp>
          <p:nvSpPr>
            <p:cNvPr id="209" name="Google Shape;209;g2dcb5b4a0ba_0_1090"/>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0" name="Google Shape;210;g2dcb5b4a0ba_0_1090"/>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11" name="Google Shape;211;g2dcb5b4a0ba_0_1090"/>
          <p:cNvSpPr txBox="1"/>
          <p:nvPr>
            <p:ph type="title"/>
          </p:nvPr>
        </p:nvSpPr>
        <p:spPr>
          <a:xfrm>
            <a:off x="2076000" y="630000"/>
            <a:ext cx="6078300" cy="23889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12" name="Google Shape;212;g2dcb5b4a0ba_0_1090"/>
          <p:cNvSpPr txBox="1"/>
          <p:nvPr>
            <p:ph idx="1" type="body"/>
          </p:nvPr>
        </p:nvSpPr>
        <p:spPr>
          <a:xfrm>
            <a:off x="2076000" y="3156080"/>
            <a:ext cx="6078300" cy="38655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13" name="Google Shape;213;g2dcb5b4a0ba_0_109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4" name="Shape 214"/>
        <p:cNvGrpSpPr/>
        <p:nvPr/>
      </p:nvGrpSpPr>
      <p:grpSpPr>
        <a:xfrm>
          <a:off x="0" y="0"/>
          <a:ext cx="0" cy="0"/>
          <a:chOff x="0" y="0"/>
          <a:chExt cx="0" cy="0"/>
        </a:xfrm>
      </p:grpSpPr>
      <p:grpSp>
        <p:nvGrpSpPr>
          <p:cNvPr id="215" name="Google Shape;215;g2dcb5b4a0ba_0_1097"/>
          <p:cNvGrpSpPr/>
          <p:nvPr/>
        </p:nvGrpSpPr>
        <p:grpSpPr>
          <a:xfrm>
            <a:off x="7050240" y="0"/>
            <a:ext cx="7580160" cy="8229600"/>
            <a:chOff x="4406400" y="0"/>
            <a:chExt cx="4737600" cy="5143500"/>
          </a:xfrm>
        </p:grpSpPr>
        <p:sp>
          <p:nvSpPr>
            <p:cNvPr id="216" name="Google Shape;216;g2dcb5b4a0ba_0_1097"/>
            <p:cNvSpPr/>
            <p:nvPr/>
          </p:nvSpPr>
          <p:spPr>
            <a:xfrm rot="5400000">
              <a:off x="4407900" y="-1500"/>
              <a:ext cx="4734600" cy="4737600"/>
            </a:xfrm>
            <a:prstGeom prst="diagStripe">
              <a:avLst>
                <a:gd fmla="val 49469"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7" name="Google Shape;217;g2dcb5b4a0ba_0_1097"/>
            <p:cNvSpPr/>
            <p:nvPr/>
          </p:nvSpPr>
          <p:spPr>
            <a:xfrm rot="5400000">
              <a:off x="4840825" y="6000"/>
              <a:ext cx="4298700" cy="4286700"/>
            </a:xfrm>
            <a:prstGeom prst="diagStripe">
              <a:avLst>
                <a:gd fmla="val 0"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8" name="Google Shape;218;g2dcb5b4a0ba_0_1097"/>
            <p:cNvSpPr/>
            <p:nvPr/>
          </p:nvSpPr>
          <p:spPr>
            <a:xfrm rot="-5400000">
              <a:off x="5618399" y="1236641"/>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9" name="Google Shape;219;g2dcb5b4a0ba_0_1097"/>
            <p:cNvSpPr/>
            <p:nvPr/>
          </p:nvSpPr>
          <p:spPr>
            <a:xfrm flipH="1">
              <a:off x="5849857" y="144407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0" name="Google Shape;220;g2dcb5b4a0ba_0_1097"/>
            <p:cNvSpPr/>
            <p:nvPr/>
          </p:nvSpPr>
          <p:spPr>
            <a:xfrm rot="-5400000">
              <a:off x="5987081" y="246974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1" name="Google Shape;221;g2dcb5b4a0ba_0_1097"/>
            <p:cNvSpPr/>
            <p:nvPr/>
          </p:nvSpPr>
          <p:spPr>
            <a:xfrm flipH="1">
              <a:off x="6222115" y="2677179"/>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2" name="Google Shape;222;g2dcb5b4a0ba_0_1097"/>
            <p:cNvSpPr/>
            <p:nvPr/>
          </p:nvSpPr>
          <p:spPr>
            <a:xfrm rot="-5400000">
              <a:off x="6675341" y="1862244"/>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3" name="Google Shape;223;g2dcb5b4a0ba_0_1097"/>
            <p:cNvSpPr/>
            <p:nvPr/>
          </p:nvSpPr>
          <p:spPr>
            <a:xfrm flipH="1">
              <a:off x="6908099" y="2069680"/>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4" name="Google Shape;224;g2dcb5b4a0ba_0_1097"/>
            <p:cNvSpPr/>
            <p:nvPr/>
          </p:nvSpPr>
          <p:spPr>
            <a:xfrm rot="-5400000">
              <a:off x="6861141" y="247808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5" name="Google Shape;225;g2dcb5b4a0ba_0_1097"/>
            <p:cNvSpPr/>
            <p:nvPr/>
          </p:nvSpPr>
          <p:spPr>
            <a:xfrm flipH="1">
              <a:off x="7965266" y="2693191"/>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6" name="Google Shape;226;g2dcb5b4a0ba_0_1097"/>
            <p:cNvSpPr/>
            <p:nvPr/>
          </p:nvSpPr>
          <p:spPr>
            <a:xfrm flipH="1">
              <a:off x="8145082" y="3309036"/>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7" name="Google Shape;227;g2dcb5b4a0ba_0_1097"/>
            <p:cNvSpPr/>
            <p:nvPr/>
          </p:nvSpPr>
          <p:spPr>
            <a:xfrm rot="-5400000">
              <a:off x="7047599" y="309534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8" name="Google Shape;228;g2dcb5b4a0ba_0_1097"/>
            <p:cNvSpPr/>
            <p:nvPr/>
          </p:nvSpPr>
          <p:spPr>
            <a:xfrm flipH="1">
              <a:off x="7276649" y="3302781"/>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9" name="Google Shape;229;g2dcb5b4a0ba_0_1097"/>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0" name="Google Shape;230;g2dcb5b4a0ba_0_1097"/>
            <p:cNvSpPr/>
            <p:nvPr/>
          </p:nvSpPr>
          <p:spPr>
            <a:xfrm flipH="1">
              <a:off x="7462448" y="391862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1" name="Google Shape;231;g2dcb5b4a0ba_0_1097"/>
            <p:cNvSpPr/>
            <p:nvPr/>
          </p:nvSpPr>
          <p:spPr>
            <a:xfrm rot="-5400000">
              <a:off x="8102491" y="3718856"/>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2" name="Google Shape;232;g2dcb5b4a0ba_0_1097"/>
            <p:cNvSpPr/>
            <p:nvPr/>
          </p:nvSpPr>
          <p:spPr>
            <a:xfrm flipH="1">
              <a:off x="8334533" y="3926292"/>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3" name="Google Shape;233;g2dcb5b4a0ba_0_1097"/>
            <p:cNvSpPr/>
            <p:nvPr/>
          </p:nvSpPr>
          <p:spPr>
            <a:xfrm rot="-5400000">
              <a:off x="8288290" y="433470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34" name="Google Shape;234;g2dcb5b4a0ba_0_1097"/>
          <p:cNvSpPr txBox="1"/>
          <p:nvPr>
            <p:ph type="title"/>
          </p:nvPr>
        </p:nvSpPr>
        <p:spPr>
          <a:xfrm>
            <a:off x="1318160" y="1386840"/>
            <a:ext cx="7339200" cy="56337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235" name="Google Shape;235;g2dcb5b4a0ba_0_109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6" name="Shape 236"/>
        <p:cNvGrpSpPr/>
        <p:nvPr/>
      </p:nvGrpSpPr>
      <p:grpSpPr>
        <a:xfrm>
          <a:off x="0" y="0"/>
          <a:ext cx="0" cy="0"/>
          <a:chOff x="0" y="0"/>
          <a:chExt cx="0" cy="0"/>
        </a:xfrm>
      </p:grpSpPr>
      <p:grpSp>
        <p:nvGrpSpPr>
          <p:cNvPr id="237" name="Google Shape;237;g2dcb5b4a0ba_0_1119"/>
          <p:cNvGrpSpPr/>
          <p:nvPr/>
        </p:nvGrpSpPr>
        <p:grpSpPr>
          <a:xfrm>
            <a:off x="0" y="609602"/>
            <a:ext cx="1660560" cy="1626061"/>
            <a:chOff x="0" y="381001"/>
            <a:chExt cx="1037850" cy="1016288"/>
          </a:xfrm>
        </p:grpSpPr>
        <p:sp>
          <p:nvSpPr>
            <p:cNvPr id="238" name="Google Shape;238;g2dcb5b4a0ba_0_1119"/>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9" name="Google Shape;239;g2dcb5b4a0ba_0_1119"/>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40" name="Google Shape;240;g2dcb5b4a0ba_0_1119"/>
          <p:cNvSpPr txBox="1"/>
          <p:nvPr>
            <p:ph type="title"/>
          </p:nvPr>
        </p:nvSpPr>
        <p:spPr>
          <a:xfrm>
            <a:off x="2076000" y="2653320"/>
            <a:ext cx="4858200" cy="28026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41" name="Google Shape;241;g2dcb5b4a0ba_0_1119"/>
          <p:cNvSpPr txBox="1"/>
          <p:nvPr>
            <p:ph idx="1" type="subTitle"/>
          </p:nvPr>
        </p:nvSpPr>
        <p:spPr>
          <a:xfrm>
            <a:off x="2076000" y="5660800"/>
            <a:ext cx="48582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42" name="Google Shape;242;g2dcb5b4a0ba_0_1119"/>
          <p:cNvSpPr txBox="1"/>
          <p:nvPr>
            <p:ph idx="2" type="body"/>
          </p:nvPr>
        </p:nvSpPr>
        <p:spPr>
          <a:xfrm>
            <a:off x="7437120" y="2714560"/>
            <a:ext cx="5883000" cy="37560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43" name="Google Shape;243;g2dcb5b4a0ba_0_1119"/>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4" name="Shape 244"/>
        <p:cNvGrpSpPr/>
        <p:nvPr/>
      </p:nvGrpSpPr>
      <p:grpSpPr>
        <a:xfrm>
          <a:off x="0" y="0"/>
          <a:ext cx="0" cy="0"/>
          <a:chOff x="0" y="0"/>
          <a:chExt cx="0" cy="0"/>
        </a:xfrm>
      </p:grpSpPr>
      <p:grpSp>
        <p:nvGrpSpPr>
          <p:cNvPr id="245" name="Google Shape;245;g2dcb5b4a0ba_0_1127"/>
          <p:cNvGrpSpPr/>
          <p:nvPr/>
        </p:nvGrpSpPr>
        <p:grpSpPr>
          <a:xfrm>
            <a:off x="0" y="6605716"/>
            <a:ext cx="1118280" cy="1095451"/>
            <a:chOff x="0" y="3785672"/>
            <a:chExt cx="698925" cy="684657"/>
          </a:xfrm>
        </p:grpSpPr>
        <p:sp>
          <p:nvSpPr>
            <p:cNvPr id="246" name="Google Shape;246;g2dcb5b4a0ba_0_1127"/>
            <p:cNvSpPr/>
            <p:nvPr/>
          </p:nvSpPr>
          <p:spPr>
            <a:xfrm rot="-5400000">
              <a:off x="0" y="3785672"/>
              <a:ext cx="544800" cy="544800"/>
            </a:xfrm>
            <a:prstGeom prst="diagStripe">
              <a:avLst>
                <a:gd fmla="val 50000" name="adj"/>
              </a:avLst>
            </a:prstGeom>
            <a:solidFill>
              <a:schemeClr val="lt1">
                <a:alpha val="8627"/>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47" name="Google Shape;247;g2dcb5b4a0ba_0_1127"/>
            <p:cNvSpPr/>
            <p:nvPr/>
          </p:nvSpPr>
          <p:spPr>
            <a:xfrm flipH="1">
              <a:off x="154125" y="3925529"/>
              <a:ext cx="544800" cy="544800"/>
            </a:xfrm>
            <a:prstGeom prst="diagStripe">
              <a:avLst>
                <a:gd fmla="val 50000" name="adj"/>
              </a:avLst>
            </a:prstGeom>
            <a:solidFill>
              <a:schemeClr val="lt1">
                <a:alpha val="8627"/>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48" name="Google Shape;248;g2dcb5b4a0ba_0_1127"/>
          <p:cNvSpPr txBox="1"/>
          <p:nvPr>
            <p:ph idx="1" type="body"/>
          </p:nvPr>
        </p:nvSpPr>
        <p:spPr>
          <a:xfrm>
            <a:off x="1300360" y="6888600"/>
            <a:ext cx="11097600" cy="8382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100"/>
              <a:buNone/>
              <a:defRPr/>
            </a:lvl1pPr>
          </a:lstStyle>
          <a:p/>
        </p:txBody>
      </p:sp>
      <p:sp>
        <p:nvSpPr>
          <p:cNvPr id="249" name="Google Shape;249;g2dcb5b4a0ba_0_112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0" name="Shape 250"/>
        <p:cNvGrpSpPr/>
        <p:nvPr/>
      </p:nvGrpSpPr>
      <p:grpSpPr>
        <a:xfrm>
          <a:off x="0" y="0"/>
          <a:ext cx="0" cy="0"/>
          <a:chOff x="0" y="0"/>
          <a:chExt cx="0" cy="0"/>
        </a:xfrm>
      </p:grpSpPr>
      <p:grpSp>
        <p:nvGrpSpPr>
          <p:cNvPr id="251" name="Google Shape;251;g2dcb5b4a0ba_0_1133"/>
          <p:cNvGrpSpPr/>
          <p:nvPr/>
        </p:nvGrpSpPr>
        <p:grpSpPr>
          <a:xfrm>
            <a:off x="7050240" y="0"/>
            <a:ext cx="7580160" cy="8228904"/>
            <a:chOff x="4406400" y="0"/>
            <a:chExt cx="4737600" cy="5143065"/>
          </a:xfrm>
        </p:grpSpPr>
        <p:sp>
          <p:nvSpPr>
            <p:cNvPr id="252" name="Google Shape;252;g2dcb5b4a0ba_0_1133"/>
            <p:cNvSpPr/>
            <p:nvPr/>
          </p:nvSpPr>
          <p:spPr>
            <a:xfrm rot="5400000">
              <a:off x="4408200" y="-1800"/>
              <a:ext cx="4734000" cy="4737600"/>
            </a:xfrm>
            <a:prstGeom prst="diagStripe">
              <a:avLst>
                <a:gd fmla="val 49469"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3" name="Google Shape;253;g2dcb5b4a0ba_0_1133"/>
            <p:cNvSpPr/>
            <p:nvPr/>
          </p:nvSpPr>
          <p:spPr>
            <a:xfrm rot="5400000">
              <a:off x="4841125" y="5700"/>
              <a:ext cx="4298100" cy="4286700"/>
            </a:xfrm>
            <a:prstGeom prst="diagStripe">
              <a:avLst>
                <a:gd fmla="val 0"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4" name="Google Shape;254;g2dcb5b4a0ba_0_1133"/>
            <p:cNvSpPr/>
            <p:nvPr/>
          </p:nvSpPr>
          <p:spPr>
            <a:xfrm rot="-5400000">
              <a:off x="5618399" y="123646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5" name="Google Shape;255;g2dcb5b4a0ba_0_1133"/>
            <p:cNvSpPr/>
            <p:nvPr/>
          </p:nvSpPr>
          <p:spPr>
            <a:xfrm flipH="1">
              <a:off x="5849857" y="1443956"/>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6" name="Google Shape;256;g2dcb5b4a0ba_0_1133"/>
            <p:cNvSpPr/>
            <p:nvPr/>
          </p:nvSpPr>
          <p:spPr>
            <a:xfrm rot="-5400000">
              <a:off x="5987081" y="246946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7" name="Google Shape;257;g2dcb5b4a0ba_0_1133"/>
            <p:cNvSpPr/>
            <p:nvPr/>
          </p:nvSpPr>
          <p:spPr>
            <a:xfrm flipH="1">
              <a:off x="6222115" y="267695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8" name="Google Shape;258;g2dcb5b4a0ba_0_1133"/>
            <p:cNvSpPr/>
            <p:nvPr/>
          </p:nvSpPr>
          <p:spPr>
            <a:xfrm rot="-5400000">
              <a:off x="6675341" y="186201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9" name="Google Shape;259;g2dcb5b4a0ba_0_1133"/>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0" name="Google Shape;260;g2dcb5b4a0ba_0_1133"/>
            <p:cNvSpPr/>
            <p:nvPr/>
          </p:nvSpPr>
          <p:spPr>
            <a:xfrm rot="-5400000">
              <a:off x="6861141" y="247781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1" name="Google Shape;261;g2dcb5b4a0ba_0_1133"/>
            <p:cNvSpPr/>
            <p:nvPr/>
          </p:nvSpPr>
          <p:spPr>
            <a:xfrm flipH="1">
              <a:off x="7965266" y="269296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2" name="Google Shape;262;g2dcb5b4a0ba_0_1133"/>
            <p:cNvSpPr/>
            <p:nvPr/>
          </p:nvSpPr>
          <p:spPr>
            <a:xfrm flipH="1">
              <a:off x="8145082" y="330875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3" name="Google Shape;263;g2dcb5b4a0ba_0_1133"/>
            <p:cNvSpPr/>
            <p:nvPr/>
          </p:nvSpPr>
          <p:spPr>
            <a:xfrm rot="-5400000">
              <a:off x="7047599" y="309501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4" name="Google Shape;264;g2dcb5b4a0ba_0_1133"/>
            <p:cNvSpPr/>
            <p:nvPr/>
          </p:nvSpPr>
          <p:spPr>
            <a:xfrm flipH="1">
              <a:off x="7276649" y="3302502"/>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5" name="Google Shape;265;g2dcb5b4a0ba_0_113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6" name="Google Shape;266;g2dcb5b4a0ba_0_1133"/>
            <p:cNvSpPr/>
            <p:nvPr/>
          </p:nvSpPr>
          <p:spPr>
            <a:xfrm flipH="1">
              <a:off x="7462448" y="3918294"/>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7" name="Google Shape;267;g2dcb5b4a0ba_0_1133"/>
            <p:cNvSpPr/>
            <p:nvPr/>
          </p:nvSpPr>
          <p:spPr>
            <a:xfrm rot="-5400000">
              <a:off x="8102491" y="371847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8" name="Google Shape;268;g2dcb5b4a0ba_0_1133"/>
            <p:cNvSpPr/>
            <p:nvPr/>
          </p:nvSpPr>
          <p:spPr>
            <a:xfrm flipH="1">
              <a:off x="8334533" y="392596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9" name="Google Shape;269;g2dcb5b4a0ba_0_1133"/>
            <p:cNvSpPr/>
            <p:nvPr/>
          </p:nvSpPr>
          <p:spPr>
            <a:xfrm rot="-5400000">
              <a:off x="8288290" y="433426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70" name="Google Shape;270;g2dcb5b4a0ba_0_1133"/>
          <p:cNvSpPr txBox="1"/>
          <p:nvPr>
            <p:ph hasCustomPrompt="1" type="title"/>
          </p:nvPr>
        </p:nvSpPr>
        <p:spPr>
          <a:xfrm>
            <a:off x="1318160" y="2055480"/>
            <a:ext cx="7641600" cy="2081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12800"/>
              <a:buNone/>
              <a:defRPr sz="12800"/>
            </a:lvl1pPr>
            <a:lvl2pPr lvl="1" algn="l">
              <a:lnSpc>
                <a:spcPct val="100000"/>
              </a:lnSpc>
              <a:spcBef>
                <a:spcPts val="0"/>
              </a:spcBef>
              <a:spcAft>
                <a:spcPts val="0"/>
              </a:spcAft>
              <a:buSzPts val="12800"/>
              <a:buNone/>
              <a:defRPr sz="12800"/>
            </a:lvl2pPr>
            <a:lvl3pPr lvl="2" algn="l">
              <a:lnSpc>
                <a:spcPct val="100000"/>
              </a:lnSpc>
              <a:spcBef>
                <a:spcPts val="0"/>
              </a:spcBef>
              <a:spcAft>
                <a:spcPts val="0"/>
              </a:spcAft>
              <a:buSzPts val="12800"/>
              <a:buNone/>
              <a:defRPr sz="12800"/>
            </a:lvl3pPr>
            <a:lvl4pPr lvl="3" algn="l">
              <a:lnSpc>
                <a:spcPct val="100000"/>
              </a:lnSpc>
              <a:spcBef>
                <a:spcPts val="0"/>
              </a:spcBef>
              <a:spcAft>
                <a:spcPts val="0"/>
              </a:spcAft>
              <a:buSzPts val="12800"/>
              <a:buNone/>
              <a:defRPr sz="12800"/>
            </a:lvl4pPr>
            <a:lvl5pPr lvl="4" algn="l">
              <a:lnSpc>
                <a:spcPct val="100000"/>
              </a:lnSpc>
              <a:spcBef>
                <a:spcPts val="0"/>
              </a:spcBef>
              <a:spcAft>
                <a:spcPts val="0"/>
              </a:spcAft>
              <a:buSzPts val="12800"/>
              <a:buNone/>
              <a:defRPr sz="12800"/>
            </a:lvl5pPr>
            <a:lvl6pPr lvl="5" algn="l">
              <a:lnSpc>
                <a:spcPct val="100000"/>
              </a:lnSpc>
              <a:spcBef>
                <a:spcPts val="0"/>
              </a:spcBef>
              <a:spcAft>
                <a:spcPts val="0"/>
              </a:spcAft>
              <a:buSzPts val="12800"/>
              <a:buNone/>
              <a:defRPr sz="12800"/>
            </a:lvl6pPr>
            <a:lvl7pPr lvl="6" algn="l">
              <a:lnSpc>
                <a:spcPct val="100000"/>
              </a:lnSpc>
              <a:spcBef>
                <a:spcPts val="0"/>
              </a:spcBef>
              <a:spcAft>
                <a:spcPts val="0"/>
              </a:spcAft>
              <a:buSzPts val="12800"/>
              <a:buNone/>
              <a:defRPr sz="12800"/>
            </a:lvl7pPr>
            <a:lvl8pPr lvl="7" algn="l">
              <a:lnSpc>
                <a:spcPct val="100000"/>
              </a:lnSpc>
              <a:spcBef>
                <a:spcPts val="0"/>
              </a:spcBef>
              <a:spcAft>
                <a:spcPts val="0"/>
              </a:spcAft>
              <a:buSzPts val="12800"/>
              <a:buNone/>
              <a:defRPr sz="12800"/>
            </a:lvl8pPr>
            <a:lvl9pPr lvl="8" algn="l">
              <a:lnSpc>
                <a:spcPct val="100000"/>
              </a:lnSpc>
              <a:spcBef>
                <a:spcPts val="0"/>
              </a:spcBef>
              <a:spcAft>
                <a:spcPts val="0"/>
              </a:spcAft>
              <a:buSzPts val="12800"/>
              <a:buNone/>
              <a:defRPr sz="12800"/>
            </a:lvl9pPr>
          </a:lstStyle>
          <a:p>
            <a:r>
              <a:t>xx%</a:t>
            </a:r>
          </a:p>
        </p:txBody>
      </p:sp>
      <p:sp>
        <p:nvSpPr>
          <p:cNvPr id="271" name="Google Shape;271;g2dcb5b4a0ba_0_1133"/>
          <p:cNvSpPr txBox="1"/>
          <p:nvPr>
            <p:ph idx="1" type="body"/>
          </p:nvPr>
        </p:nvSpPr>
        <p:spPr>
          <a:xfrm>
            <a:off x="1318160" y="4228998"/>
            <a:ext cx="7641600" cy="19503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72" name="Google Shape;272;g2dcb5b4a0ba_0_113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3" name="Shape 273"/>
        <p:cNvGrpSpPr/>
        <p:nvPr/>
      </p:nvGrpSpPr>
      <p:grpSpPr>
        <a:xfrm>
          <a:off x="0" y="0"/>
          <a:ext cx="0" cy="0"/>
          <a:chOff x="0" y="0"/>
          <a:chExt cx="0" cy="0"/>
        </a:xfrm>
      </p:grpSpPr>
      <p:sp>
        <p:nvSpPr>
          <p:cNvPr id="274" name="Google Shape;274;g2dcb5b4a0ba_0_115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276" name="Shape 276"/>
        <p:cNvGrpSpPr/>
        <p:nvPr/>
      </p:nvGrpSpPr>
      <p:grpSpPr>
        <a:xfrm>
          <a:off x="0" y="0"/>
          <a:ext cx="0" cy="0"/>
          <a:chOff x="0" y="0"/>
          <a:chExt cx="0" cy="0"/>
        </a:xfrm>
      </p:grpSpPr>
      <p:pic>
        <p:nvPicPr>
          <p:cNvPr descr="preencoded.png" id="277" name="Google Shape;277;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78" name="Google Shape;278;p10"/>
          <p:cNvSpPr/>
          <p:nvPr/>
        </p:nvSpPr>
        <p:spPr>
          <a:xfrm>
            <a:off x="0" y="0"/>
            <a:ext cx="14630400" cy="8229600"/>
          </a:xfrm>
          <a:prstGeom prst="rect">
            <a:avLst/>
          </a:prstGeom>
          <a:solidFill>
            <a:srgbClr val="0A081B">
              <a:alpha val="7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79" name="Google Shape;279;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9" name="Shape 29"/>
        <p:cNvGrpSpPr/>
        <p:nvPr/>
      </p:nvGrpSpPr>
      <p:grpSpPr>
        <a:xfrm>
          <a:off x="0" y="0"/>
          <a:ext cx="0" cy="0"/>
          <a:chOff x="0" y="0"/>
          <a:chExt cx="0" cy="0"/>
        </a:xfrm>
      </p:grpSpPr>
      <p:sp>
        <p:nvSpPr>
          <p:cNvPr id="30" name="Google Shape;30;g2dcb5b4a0ba_0_636"/>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g2dcb5b4a0ba_0_63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2" name="Google Shape;32;g2dcb5b4a0ba_0_636">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280" name="Shape 280"/>
        <p:cNvGrpSpPr/>
        <p:nvPr/>
      </p:nvGrpSpPr>
      <p:grpSpPr>
        <a:xfrm>
          <a:off x="0" y="0"/>
          <a:ext cx="0" cy="0"/>
          <a:chOff x="0" y="0"/>
          <a:chExt cx="0" cy="0"/>
        </a:xfrm>
      </p:grpSpPr>
      <p:pic>
        <p:nvPicPr>
          <p:cNvPr descr="preencoded.png" id="281" name="Google Shape;281;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2" name="Google Shape;282;p11"/>
          <p:cNvSpPr/>
          <p:nvPr/>
        </p:nvSpPr>
        <p:spPr>
          <a:xfrm>
            <a:off x="0" y="0"/>
            <a:ext cx="14630400" cy="8229600"/>
          </a:xfrm>
          <a:prstGeom prst="rect">
            <a:avLst/>
          </a:prstGeom>
          <a:solidFill>
            <a:srgbClr val="0A081B">
              <a:alpha val="7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83" name="Google Shape;283;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84" name="Shape 284"/>
        <p:cNvGrpSpPr/>
        <p:nvPr/>
      </p:nvGrpSpPr>
      <p:grpSpPr>
        <a:xfrm>
          <a:off x="0" y="0"/>
          <a:ext cx="0" cy="0"/>
          <a:chOff x="0" y="0"/>
          <a:chExt cx="0" cy="0"/>
        </a:xfrm>
      </p:grpSpPr>
      <p:pic>
        <p:nvPicPr>
          <p:cNvPr descr="preencoded.png" id="285" name="Google Shape;285;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6" name="Google Shape;286;p12"/>
          <p:cNvSpPr/>
          <p:nvPr/>
        </p:nvSpPr>
        <p:spPr>
          <a:xfrm>
            <a:off x="0" y="0"/>
            <a:ext cx="14630400" cy="8229600"/>
          </a:xfrm>
          <a:prstGeom prst="rect">
            <a:avLst/>
          </a:prstGeom>
          <a:solidFill>
            <a:srgbClr val="0A081B">
              <a:alpha val="7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87" name="Google Shape;287;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88" name="Shape 288"/>
        <p:cNvGrpSpPr/>
        <p:nvPr/>
      </p:nvGrpSpPr>
      <p:grpSpPr>
        <a:xfrm>
          <a:off x="0" y="0"/>
          <a:ext cx="0" cy="0"/>
          <a:chOff x="0" y="0"/>
          <a:chExt cx="0" cy="0"/>
        </a:xfrm>
      </p:grpSpPr>
      <p:pic>
        <p:nvPicPr>
          <p:cNvPr descr="preencoded.png" id="289" name="Google Shape;289;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90" name="Google Shape;290;p13"/>
          <p:cNvSpPr/>
          <p:nvPr/>
        </p:nvSpPr>
        <p:spPr>
          <a:xfrm>
            <a:off x="0" y="0"/>
            <a:ext cx="14630400" cy="8229600"/>
          </a:xfrm>
          <a:prstGeom prst="rect">
            <a:avLst/>
          </a:prstGeom>
          <a:solidFill>
            <a:srgbClr val="0A081B">
              <a:alpha val="7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1" name="Google Shape;291;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92" name="Shape 292"/>
        <p:cNvGrpSpPr/>
        <p:nvPr/>
      </p:nvGrpSpPr>
      <p:grpSpPr>
        <a:xfrm>
          <a:off x="0" y="0"/>
          <a:ext cx="0" cy="0"/>
          <a:chOff x="0" y="0"/>
          <a:chExt cx="0" cy="0"/>
        </a:xfrm>
      </p:grpSpPr>
      <p:pic>
        <p:nvPicPr>
          <p:cNvPr descr="preencoded.png" id="293" name="Google Shape;293;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94" name="Google Shape;294;p14"/>
          <p:cNvSpPr/>
          <p:nvPr/>
        </p:nvSpPr>
        <p:spPr>
          <a:xfrm>
            <a:off x="0" y="0"/>
            <a:ext cx="14630400" cy="8229600"/>
          </a:xfrm>
          <a:prstGeom prst="rect">
            <a:avLst/>
          </a:prstGeom>
          <a:solidFill>
            <a:srgbClr val="0A081B">
              <a:alpha val="7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5" name="Google Shape;295;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96" name="Shape 296"/>
        <p:cNvGrpSpPr/>
        <p:nvPr/>
      </p:nvGrpSpPr>
      <p:grpSpPr>
        <a:xfrm>
          <a:off x="0" y="0"/>
          <a:ext cx="0" cy="0"/>
          <a:chOff x="0" y="0"/>
          <a:chExt cx="0" cy="0"/>
        </a:xfrm>
      </p:grpSpPr>
      <p:pic>
        <p:nvPicPr>
          <p:cNvPr descr="preencoded.png" id="297" name="Google Shape;297;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98" name="Google Shape;298;p15"/>
          <p:cNvSpPr/>
          <p:nvPr/>
        </p:nvSpPr>
        <p:spPr>
          <a:xfrm>
            <a:off x="0" y="0"/>
            <a:ext cx="14630400" cy="8229600"/>
          </a:xfrm>
          <a:prstGeom prst="rect">
            <a:avLst/>
          </a:prstGeom>
          <a:solidFill>
            <a:srgbClr val="0A081B">
              <a:alpha val="7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9" name="Google Shape;299;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00" name="Shape 300"/>
        <p:cNvGrpSpPr/>
        <p:nvPr/>
      </p:nvGrpSpPr>
      <p:grpSpPr>
        <a:xfrm>
          <a:off x="0" y="0"/>
          <a:ext cx="0" cy="0"/>
          <a:chOff x="0" y="0"/>
          <a:chExt cx="0" cy="0"/>
        </a:xfrm>
      </p:grpSpPr>
      <p:pic>
        <p:nvPicPr>
          <p:cNvPr descr="preencoded.png" id="301" name="Google Shape;301;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02" name="Google Shape;302;p16"/>
          <p:cNvSpPr/>
          <p:nvPr/>
        </p:nvSpPr>
        <p:spPr>
          <a:xfrm>
            <a:off x="0" y="0"/>
            <a:ext cx="14630400" cy="8229600"/>
          </a:xfrm>
          <a:prstGeom prst="rect">
            <a:avLst/>
          </a:prstGeom>
          <a:solidFill>
            <a:srgbClr val="0A081B">
              <a:alpha val="7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03" name="Google Shape;303;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04" name="Shape 304"/>
        <p:cNvGrpSpPr/>
        <p:nvPr/>
      </p:nvGrpSpPr>
      <p:grpSpPr>
        <a:xfrm>
          <a:off x="0" y="0"/>
          <a:ext cx="0" cy="0"/>
          <a:chOff x="0" y="0"/>
          <a:chExt cx="0" cy="0"/>
        </a:xfrm>
      </p:grpSpPr>
      <p:pic>
        <p:nvPicPr>
          <p:cNvPr descr="preencoded.png" id="305" name="Google Shape;305;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06" name="Google Shape;306;p17"/>
          <p:cNvSpPr/>
          <p:nvPr/>
        </p:nvSpPr>
        <p:spPr>
          <a:xfrm>
            <a:off x="0" y="0"/>
            <a:ext cx="14630400" cy="8229600"/>
          </a:xfrm>
          <a:prstGeom prst="rect">
            <a:avLst/>
          </a:prstGeom>
          <a:solidFill>
            <a:srgbClr val="0A081B">
              <a:alpha val="7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07" name="Google Shape;307;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 name="Shape 313"/>
        <p:cNvGrpSpPr/>
        <p:nvPr/>
      </p:nvGrpSpPr>
      <p:grpSpPr>
        <a:xfrm>
          <a:off x="0" y="0"/>
          <a:ext cx="0" cy="0"/>
          <a:chOff x="0" y="0"/>
          <a:chExt cx="0" cy="0"/>
        </a:xfrm>
      </p:grpSpPr>
      <p:sp>
        <p:nvSpPr>
          <p:cNvPr id="314" name="Google Shape;314;g36097552df7_0_990"/>
          <p:cNvSpPr/>
          <p:nvPr/>
        </p:nvSpPr>
        <p:spPr>
          <a:xfrm rot="5400000">
            <a:off x="12000600" y="808"/>
            <a:ext cx="2629800" cy="2629800"/>
          </a:xfrm>
          <a:prstGeom prst="diagStripe">
            <a:avLst>
              <a:gd fmla="val 0"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nvGrpSpPr>
          <p:cNvPr id="315" name="Google Shape;315;g36097552df7_0_990"/>
          <p:cNvGrpSpPr/>
          <p:nvPr/>
        </p:nvGrpSpPr>
        <p:grpSpPr>
          <a:xfrm>
            <a:off x="0" y="784"/>
            <a:ext cx="8245928" cy="8214833"/>
            <a:chOff x="0" y="75"/>
            <a:chExt cx="5153705" cy="5152950"/>
          </a:xfrm>
        </p:grpSpPr>
        <p:sp>
          <p:nvSpPr>
            <p:cNvPr id="316" name="Google Shape;316;g36097552df7_0_990"/>
            <p:cNvSpPr/>
            <p:nvPr/>
          </p:nvSpPr>
          <p:spPr>
            <a:xfrm rot="-5400000">
              <a:off x="455" y="-225"/>
              <a:ext cx="5152800" cy="5153700"/>
            </a:xfrm>
            <a:prstGeom prst="diagStripe">
              <a:avLst>
                <a:gd fmla="val 50000"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17" name="Google Shape;317;g36097552df7_0_990"/>
            <p:cNvSpPr/>
            <p:nvPr/>
          </p:nvSpPr>
          <p:spPr>
            <a:xfrm rot="-5400000">
              <a:off x="150" y="1145825"/>
              <a:ext cx="3996600" cy="3996900"/>
            </a:xfrm>
            <a:prstGeom prst="diagStripe">
              <a:avLst>
                <a:gd fmla="val 58774"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18" name="Google Shape;318;g36097552df7_0_990"/>
            <p:cNvSpPr/>
            <p:nvPr/>
          </p:nvSpPr>
          <p:spPr>
            <a:xfrm rot="-5400000">
              <a:off x="1646" y="-75"/>
              <a:ext cx="2299800" cy="23001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19" name="Google Shape;319;g36097552df7_0_990"/>
            <p:cNvSpPr/>
            <p:nvPr/>
          </p:nvSpPr>
          <p:spPr>
            <a:xfrm flipH="1">
              <a:off x="652821" y="590035"/>
              <a:ext cx="2300100" cy="2299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320" name="Google Shape;320;g36097552df7_0_990"/>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321" name="Google Shape;321;g36097552df7_0_990"/>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322" name="Google Shape;322;g36097552df7_0_99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3" name="Shape 323"/>
        <p:cNvGrpSpPr/>
        <p:nvPr/>
      </p:nvGrpSpPr>
      <p:grpSpPr>
        <a:xfrm>
          <a:off x="0" y="0"/>
          <a:ext cx="0" cy="0"/>
          <a:chOff x="0" y="0"/>
          <a:chExt cx="0" cy="0"/>
        </a:xfrm>
      </p:grpSpPr>
      <p:grpSp>
        <p:nvGrpSpPr>
          <p:cNvPr id="324" name="Google Shape;324;g36097552df7_0_1000"/>
          <p:cNvGrpSpPr/>
          <p:nvPr/>
        </p:nvGrpSpPr>
        <p:grpSpPr>
          <a:xfrm>
            <a:off x="0" y="609602"/>
            <a:ext cx="1660560" cy="1626061"/>
            <a:chOff x="0" y="381001"/>
            <a:chExt cx="1037850" cy="1016288"/>
          </a:xfrm>
        </p:grpSpPr>
        <p:sp>
          <p:nvSpPr>
            <p:cNvPr id="325" name="Google Shape;325;g36097552df7_0_1000"/>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26" name="Google Shape;326;g36097552df7_0_1000"/>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327" name="Google Shape;327;g36097552df7_0_1000"/>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328" name="Google Shape;328;g36097552df7_0_1000"/>
          <p:cNvSpPr txBox="1"/>
          <p:nvPr>
            <p:ph idx="1" type="body"/>
          </p:nvPr>
        </p:nvSpPr>
        <p:spPr>
          <a:xfrm>
            <a:off x="2076000" y="2508080"/>
            <a:ext cx="112623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29" name="Google Shape;329;g36097552df7_0_100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33" name="Shape 33"/>
        <p:cNvGrpSpPr/>
        <p:nvPr/>
      </p:nvGrpSpPr>
      <p:grpSpPr>
        <a:xfrm>
          <a:off x="0" y="0"/>
          <a:ext cx="0" cy="0"/>
          <a:chOff x="0" y="0"/>
          <a:chExt cx="0" cy="0"/>
        </a:xfrm>
      </p:grpSpPr>
      <p:sp>
        <p:nvSpPr>
          <p:cNvPr id="34" name="Google Shape;34;g2dcb5b4a0ba_0_640"/>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g2dcb5b4a0ba_0_64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6" name="Google Shape;36;g2dcb5b4a0ba_0_640">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0" name="Shape 330"/>
        <p:cNvGrpSpPr/>
        <p:nvPr/>
      </p:nvGrpSpPr>
      <p:grpSpPr>
        <a:xfrm>
          <a:off x="0" y="0"/>
          <a:ext cx="0" cy="0"/>
          <a:chOff x="0" y="0"/>
          <a:chExt cx="0" cy="0"/>
        </a:xfrm>
      </p:grpSpPr>
      <p:grpSp>
        <p:nvGrpSpPr>
          <p:cNvPr id="331" name="Google Shape;331;g36097552df7_0_1007"/>
          <p:cNvGrpSpPr/>
          <p:nvPr/>
        </p:nvGrpSpPr>
        <p:grpSpPr>
          <a:xfrm>
            <a:off x="7050240" y="0"/>
            <a:ext cx="7580160" cy="8228904"/>
            <a:chOff x="4406400" y="0"/>
            <a:chExt cx="4737600" cy="5143065"/>
          </a:xfrm>
        </p:grpSpPr>
        <p:sp>
          <p:nvSpPr>
            <p:cNvPr id="332" name="Google Shape;332;g36097552df7_0_1007"/>
            <p:cNvSpPr/>
            <p:nvPr/>
          </p:nvSpPr>
          <p:spPr>
            <a:xfrm rot="5400000">
              <a:off x="4408200" y="-1800"/>
              <a:ext cx="4734000" cy="4737600"/>
            </a:xfrm>
            <a:prstGeom prst="diagStripe">
              <a:avLst>
                <a:gd fmla="val 49469"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33" name="Google Shape;333;g36097552df7_0_1007"/>
            <p:cNvSpPr/>
            <p:nvPr/>
          </p:nvSpPr>
          <p:spPr>
            <a:xfrm rot="5400000">
              <a:off x="4841125" y="5700"/>
              <a:ext cx="4298100" cy="4286700"/>
            </a:xfrm>
            <a:prstGeom prst="diagStripe">
              <a:avLst>
                <a:gd fmla="val 0"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34" name="Google Shape;334;g36097552df7_0_1007"/>
            <p:cNvSpPr/>
            <p:nvPr/>
          </p:nvSpPr>
          <p:spPr>
            <a:xfrm rot="-5400000">
              <a:off x="5618399" y="123646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35" name="Google Shape;335;g36097552df7_0_1007"/>
            <p:cNvSpPr/>
            <p:nvPr/>
          </p:nvSpPr>
          <p:spPr>
            <a:xfrm flipH="1">
              <a:off x="5849857" y="1443956"/>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36" name="Google Shape;336;g36097552df7_0_1007"/>
            <p:cNvSpPr/>
            <p:nvPr/>
          </p:nvSpPr>
          <p:spPr>
            <a:xfrm rot="-5400000">
              <a:off x="5987081" y="246946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37" name="Google Shape;337;g36097552df7_0_1007"/>
            <p:cNvSpPr/>
            <p:nvPr/>
          </p:nvSpPr>
          <p:spPr>
            <a:xfrm flipH="1">
              <a:off x="6222115" y="267695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38" name="Google Shape;338;g36097552df7_0_1007"/>
            <p:cNvSpPr/>
            <p:nvPr/>
          </p:nvSpPr>
          <p:spPr>
            <a:xfrm rot="-5400000">
              <a:off x="6675341" y="186201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39" name="Google Shape;339;g36097552df7_0_1007"/>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0" name="Google Shape;340;g36097552df7_0_1007"/>
            <p:cNvSpPr/>
            <p:nvPr/>
          </p:nvSpPr>
          <p:spPr>
            <a:xfrm rot="-5400000">
              <a:off x="6861141" y="247781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1" name="Google Shape;341;g36097552df7_0_1007"/>
            <p:cNvSpPr/>
            <p:nvPr/>
          </p:nvSpPr>
          <p:spPr>
            <a:xfrm flipH="1">
              <a:off x="7965266" y="269296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2" name="Google Shape;342;g36097552df7_0_1007"/>
            <p:cNvSpPr/>
            <p:nvPr/>
          </p:nvSpPr>
          <p:spPr>
            <a:xfrm flipH="1">
              <a:off x="8145082" y="330875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3" name="Google Shape;343;g36097552df7_0_1007"/>
            <p:cNvSpPr/>
            <p:nvPr/>
          </p:nvSpPr>
          <p:spPr>
            <a:xfrm rot="-5400000">
              <a:off x="7047599" y="309501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4" name="Google Shape;344;g36097552df7_0_1007"/>
            <p:cNvSpPr/>
            <p:nvPr/>
          </p:nvSpPr>
          <p:spPr>
            <a:xfrm flipH="1">
              <a:off x="7276649" y="3302502"/>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5" name="Google Shape;345;g36097552df7_0_100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6" name="Google Shape;346;g36097552df7_0_1007"/>
            <p:cNvSpPr/>
            <p:nvPr/>
          </p:nvSpPr>
          <p:spPr>
            <a:xfrm flipH="1">
              <a:off x="7462448" y="3918294"/>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7" name="Google Shape;347;g36097552df7_0_1007"/>
            <p:cNvSpPr/>
            <p:nvPr/>
          </p:nvSpPr>
          <p:spPr>
            <a:xfrm rot="-5400000">
              <a:off x="8102491" y="371847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8" name="Google Shape;348;g36097552df7_0_1007"/>
            <p:cNvSpPr/>
            <p:nvPr/>
          </p:nvSpPr>
          <p:spPr>
            <a:xfrm flipH="1">
              <a:off x="8334533" y="392596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9" name="Google Shape;349;g36097552df7_0_1007"/>
            <p:cNvSpPr/>
            <p:nvPr/>
          </p:nvSpPr>
          <p:spPr>
            <a:xfrm rot="-5400000">
              <a:off x="8288290" y="433426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350" name="Google Shape;350;g36097552df7_0_1007"/>
          <p:cNvSpPr txBox="1"/>
          <p:nvPr>
            <p:ph type="title"/>
          </p:nvPr>
        </p:nvSpPr>
        <p:spPr>
          <a:xfrm>
            <a:off x="1318160" y="3284800"/>
            <a:ext cx="7339200" cy="18378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351" name="Google Shape;351;g36097552df7_0_100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2" name="Shape 352"/>
        <p:cNvGrpSpPr/>
        <p:nvPr/>
      </p:nvGrpSpPr>
      <p:grpSpPr>
        <a:xfrm>
          <a:off x="0" y="0"/>
          <a:ext cx="0" cy="0"/>
          <a:chOff x="0" y="0"/>
          <a:chExt cx="0" cy="0"/>
        </a:xfrm>
      </p:grpSpPr>
      <p:grpSp>
        <p:nvGrpSpPr>
          <p:cNvPr id="353" name="Google Shape;353;g36097552df7_0_1029"/>
          <p:cNvGrpSpPr/>
          <p:nvPr/>
        </p:nvGrpSpPr>
        <p:grpSpPr>
          <a:xfrm>
            <a:off x="0" y="609602"/>
            <a:ext cx="1660560" cy="1626061"/>
            <a:chOff x="0" y="381001"/>
            <a:chExt cx="1037850" cy="1016288"/>
          </a:xfrm>
        </p:grpSpPr>
        <p:sp>
          <p:nvSpPr>
            <p:cNvPr id="354" name="Google Shape;354;g36097552df7_0_1029"/>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55" name="Google Shape;355;g36097552df7_0_1029"/>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356" name="Google Shape;356;g36097552df7_0_1029"/>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357" name="Google Shape;357;g36097552df7_0_1029"/>
          <p:cNvSpPr txBox="1"/>
          <p:nvPr>
            <p:ph idx="1" type="body"/>
          </p:nvPr>
        </p:nvSpPr>
        <p:spPr>
          <a:xfrm>
            <a:off x="2076000"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58" name="Google Shape;358;g36097552df7_0_1029"/>
          <p:cNvSpPr txBox="1"/>
          <p:nvPr>
            <p:ph idx="2" type="body"/>
          </p:nvPr>
        </p:nvSpPr>
        <p:spPr>
          <a:xfrm>
            <a:off x="7893154"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59" name="Google Shape;359;g36097552df7_0_1029"/>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0" name="Shape 360"/>
        <p:cNvGrpSpPr/>
        <p:nvPr/>
      </p:nvGrpSpPr>
      <p:grpSpPr>
        <a:xfrm>
          <a:off x="0" y="0"/>
          <a:ext cx="0" cy="0"/>
          <a:chOff x="0" y="0"/>
          <a:chExt cx="0" cy="0"/>
        </a:xfrm>
      </p:grpSpPr>
      <p:grpSp>
        <p:nvGrpSpPr>
          <p:cNvPr id="361" name="Google Shape;361;g36097552df7_0_1037"/>
          <p:cNvGrpSpPr/>
          <p:nvPr/>
        </p:nvGrpSpPr>
        <p:grpSpPr>
          <a:xfrm>
            <a:off x="0" y="609602"/>
            <a:ext cx="1660560" cy="1626061"/>
            <a:chOff x="0" y="381001"/>
            <a:chExt cx="1037850" cy="1016288"/>
          </a:xfrm>
        </p:grpSpPr>
        <p:sp>
          <p:nvSpPr>
            <p:cNvPr id="362" name="Google Shape;362;g36097552df7_0_1037"/>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63" name="Google Shape;363;g36097552df7_0_1037"/>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364" name="Google Shape;364;g36097552df7_0_1037"/>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365" name="Google Shape;365;g36097552df7_0_103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6" name="Shape 366"/>
        <p:cNvGrpSpPr/>
        <p:nvPr/>
      </p:nvGrpSpPr>
      <p:grpSpPr>
        <a:xfrm>
          <a:off x="0" y="0"/>
          <a:ext cx="0" cy="0"/>
          <a:chOff x="0" y="0"/>
          <a:chExt cx="0" cy="0"/>
        </a:xfrm>
      </p:grpSpPr>
      <p:grpSp>
        <p:nvGrpSpPr>
          <p:cNvPr id="367" name="Google Shape;367;g36097552df7_0_1043"/>
          <p:cNvGrpSpPr/>
          <p:nvPr/>
        </p:nvGrpSpPr>
        <p:grpSpPr>
          <a:xfrm>
            <a:off x="0" y="609602"/>
            <a:ext cx="1660560" cy="1626061"/>
            <a:chOff x="0" y="381001"/>
            <a:chExt cx="1037850" cy="1016288"/>
          </a:xfrm>
        </p:grpSpPr>
        <p:sp>
          <p:nvSpPr>
            <p:cNvPr id="368" name="Google Shape;368;g36097552df7_0_1043"/>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69" name="Google Shape;369;g36097552df7_0_1043"/>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370" name="Google Shape;370;g36097552df7_0_1043"/>
          <p:cNvSpPr txBox="1"/>
          <p:nvPr>
            <p:ph type="title"/>
          </p:nvPr>
        </p:nvSpPr>
        <p:spPr>
          <a:xfrm>
            <a:off x="2076000" y="630000"/>
            <a:ext cx="6078300" cy="23889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371" name="Google Shape;371;g36097552df7_0_1043"/>
          <p:cNvSpPr txBox="1"/>
          <p:nvPr>
            <p:ph idx="1" type="body"/>
          </p:nvPr>
        </p:nvSpPr>
        <p:spPr>
          <a:xfrm>
            <a:off x="2076000" y="3156080"/>
            <a:ext cx="6078300" cy="38655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72" name="Google Shape;372;g36097552df7_0_104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3" name="Shape 373"/>
        <p:cNvGrpSpPr/>
        <p:nvPr/>
      </p:nvGrpSpPr>
      <p:grpSpPr>
        <a:xfrm>
          <a:off x="0" y="0"/>
          <a:ext cx="0" cy="0"/>
          <a:chOff x="0" y="0"/>
          <a:chExt cx="0" cy="0"/>
        </a:xfrm>
      </p:grpSpPr>
      <p:grpSp>
        <p:nvGrpSpPr>
          <p:cNvPr id="374" name="Google Shape;374;g36097552df7_0_1050"/>
          <p:cNvGrpSpPr/>
          <p:nvPr/>
        </p:nvGrpSpPr>
        <p:grpSpPr>
          <a:xfrm>
            <a:off x="7050240" y="0"/>
            <a:ext cx="7580160" cy="8229600"/>
            <a:chOff x="4406400" y="0"/>
            <a:chExt cx="4737600" cy="5143500"/>
          </a:xfrm>
        </p:grpSpPr>
        <p:sp>
          <p:nvSpPr>
            <p:cNvPr id="375" name="Google Shape;375;g36097552df7_0_1050"/>
            <p:cNvSpPr/>
            <p:nvPr/>
          </p:nvSpPr>
          <p:spPr>
            <a:xfrm rot="5400000">
              <a:off x="4407900" y="-1500"/>
              <a:ext cx="4734600" cy="4737600"/>
            </a:xfrm>
            <a:prstGeom prst="diagStripe">
              <a:avLst>
                <a:gd fmla="val 49469"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76" name="Google Shape;376;g36097552df7_0_1050"/>
            <p:cNvSpPr/>
            <p:nvPr/>
          </p:nvSpPr>
          <p:spPr>
            <a:xfrm rot="5400000">
              <a:off x="4840825" y="6000"/>
              <a:ext cx="4298700" cy="4286700"/>
            </a:xfrm>
            <a:prstGeom prst="diagStripe">
              <a:avLst>
                <a:gd fmla="val 0"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77" name="Google Shape;377;g36097552df7_0_1050"/>
            <p:cNvSpPr/>
            <p:nvPr/>
          </p:nvSpPr>
          <p:spPr>
            <a:xfrm rot="-5400000">
              <a:off x="5618399" y="1236641"/>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78" name="Google Shape;378;g36097552df7_0_1050"/>
            <p:cNvSpPr/>
            <p:nvPr/>
          </p:nvSpPr>
          <p:spPr>
            <a:xfrm flipH="1">
              <a:off x="5849857" y="144407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79" name="Google Shape;379;g36097552df7_0_1050"/>
            <p:cNvSpPr/>
            <p:nvPr/>
          </p:nvSpPr>
          <p:spPr>
            <a:xfrm rot="-5400000">
              <a:off x="5987081" y="246974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0" name="Google Shape;380;g36097552df7_0_1050"/>
            <p:cNvSpPr/>
            <p:nvPr/>
          </p:nvSpPr>
          <p:spPr>
            <a:xfrm flipH="1">
              <a:off x="6222115" y="2677179"/>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1" name="Google Shape;381;g36097552df7_0_1050"/>
            <p:cNvSpPr/>
            <p:nvPr/>
          </p:nvSpPr>
          <p:spPr>
            <a:xfrm rot="-5400000">
              <a:off x="6675341" y="1862244"/>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2" name="Google Shape;382;g36097552df7_0_1050"/>
            <p:cNvSpPr/>
            <p:nvPr/>
          </p:nvSpPr>
          <p:spPr>
            <a:xfrm flipH="1">
              <a:off x="6908099" y="2069680"/>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3" name="Google Shape;383;g36097552df7_0_1050"/>
            <p:cNvSpPr/>
            <p:nvPr/>
          </p:nvSpPr>
          <p:spPr>
            <a:xfrm rot="-5400000">
              <a:off x="6861141" y="247808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4" name="Google Shape;384;g36097552df7_0_1050"/>
            <p:cNvSpPr/>
            <p:nvPr/>
          </p:nvSpPr>
          <p:spPr>
            <a:xfrm flipH="1">
              <a:off x="7965266" y="2693191"/>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5" name="Google Shape;385;g36097552df7_0_1050"/>
            <p:cNvSpPr/>
            <p:nvPr/>
          </p:nvSpPr>
          <p:spPr>
            <a:xfrm flipH="1">
              <a:off x="8145082" y="3309036"/>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6" name="Google Shape;386;g36097552df7_0_1050"/>
            <p:cNvSpPr/>
            <p:nvPr/>
          </p:nvSpPr>
          <p:spPr>
            <a:xfrm rot="-5400000">
              <a:off x="7047599" y="309534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7" name="Google Shape;387;g36097552df7_0_1050"/>
            <p:cNvSpPr/>
            <p:nvPr/>
          </p:nvSpPr>
          <p:spPr>
            <a:xfrm flipH="1">
              <a:off x="7276649" y="3302781"/>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8" name="Google Shape;388;g36097552df7_0_105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89" name="Google Shape;389;g36097552df7_0_1050"/>
            <p:cNvSpPr/>
            <p:nvPr/>
          </p:nvSpPr>
          <p:spPr>
            <a:xfrm flipH="1">
              <a:off x="7462448" y="391862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90" name="Google Shape;390;g36097552df7_0_1050"/>
            <p:cNvSpPr/>
            <p:nvPr/>
          </p:nvSpPr>
          <p:spPr>
            <a:xfrm rot="-5400000">
              <a:off x="8102491" y="3718856"/>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91" name="Google Shape;391;g36097552df7_0_1050"/>
            <p:cNvSpPr/>
            <p:nvPr/>
          </p:nvSpPr>
          <p:spPr>
            <a:xfrm flipH="1">
              <a:off x="8334533" y="3926292"/>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92" name="Google Shape;392;g36097552df7_0_1050"/>
            <p:cNvSpPr/>
            <p:nvPr/>
          </p:nvSpPr>
          <p:spPr>
            <a:xfrm rot="-5400000">
              <a:off x="8288290" y="433470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393" name="Google Shape;393;g36097552df7_0_1050"/>
          <p:cNvSpPr txBox="1"/>
          <p:nvPr>
            <p:ph type="title"/>
          </p:nvPr>
        </p:nvSpPr>
        <p:spPr>
          <a:xfrm>
            <a:off x="1318160" y="1386840"/>
            <a:ext cx="7339200" cy="56337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394" name="Google Shape;394;g36097552df7_0_105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5" name="Shape 395"/>
        <p:cNvGrpSpPr/>
        <p:nvPr/>
      </p:nvGrpSpPr>
      <p:grpSpPr>
        <a:xfrm>
          <a:off x="0" y="0"/>
          <a:ext cx="0" cy="0"/>
          <a:chOff x="0" y="0"/>
          <a:chExt cx="0" cy="0"/>
        </a:xfrm>
      </p:grpSpPr>
      <p:grpSp>
        <p:nvGrpSpPr>
          <p:cNvPr id="396" name="Google Shape;396;g36097552df7_0_1072"/>
          <p:cNvGrpSpPr/>
          <p:nvPr/>
        </p:nvGrpSpPr>
        <p:grpSpPr>
          <a:xfrm>
            <a:off x="0" y="609602"/>
            <a:ext cx="1660560" cy="1626061"/>
            <a:chOff x="0" y="381001"/>
            <a:chExt cx="1037850" cy="1016288"/>
          </a:xfrm>
        </p:grpSpPr>
        <p:sp>
          <p:nvSpPr>
            <p:cNvPr id="397" name="Google Shape;397;g36097552df7_0_1072"/>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98" name="Google Shape;398;g36097552df7_0_1072"/>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399" name="Google Shape;399;g36097552df7_0_1072"/>
          <p:cNvSpPr txBox="1"/>
          <p:nvPr>
            <p:ph type="title"/>
          </p:nvPr>
        </p:nvSpPr>
        <p:spPr>
          <a:xfrm>
            <a:off x="2076000" y="2653320"/>
            <a:ext cx="4858200" cy="28026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400" name="Google Shape;400;g36097552df7_0_1072"/>
          <p:cNvSpPr txBox="1"/>
          <p:nvPr>
            <p:ph idx="1" type="subTitle"/>
          </p:nvPr>
        </p:nvSpPr>
        <p:spPr>
          <a:xfrm>
            <a:off x="2076000" y="5660800"/>
            <a:ext cx="48582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1" name="Google Shape;401;g36097552df7_0_1072"/>
          <p:cNvSpPr txBox="1"/>
          <p:nvPr>
            <p:ph idx="2" type="body"/>
          </p:nvPr>
        </p:nvSpPr>
        <p:spPr>
          <a:xfrm>
            <a:off x="7437120" y="2714560"/>
            <a:ext cx="5883000" cy="37560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02" name="Google Shape;402;g36097552df7_0_1072"/>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3" name="Shape 403"/>
        <p:cNvGrpSpPr/>
        <p:nvPr/>
      </p:nvGrpSpPr>
      <p:grpSpPr>
        <a:xfrm>
          <a:off x="0" y="0"/>
          <a:ext cx="0" cy="0"/>
          <a:chOff x="0" y="0"/>
          <a:chExt cx="0" cy="0"/>
        </a:xfrm>
      </p:grpSpPr>
      <p:grpSp>
        <p:nvGrpSpPr>
          <p:cNvPr id="404" name="Google Shape;404;g36097552df7_0_1080"/>
          <p:cNvGrpSpPr/>
          <p:nvPr/>
        </p:nvGrpSpPr>
        <p:grpSpPr>
          <a:xfrm>
            <a:off x="0" y="6605715"/>
            <a:ext cx="1118280" cy="1095451"/>
            <a:chOff x="0" y="3785672"/>
            <a:chExt cx="698925" cy="684657"/>
          </a:xfrm>
        </p:grpSpPr>
        <p:sp>
          <p:nvSpPr>
            <p:cNvPr id="405" name="Google Shape;405;g36097552df7_0_1080"/>
            <p:cNvSpPr/>
            <p:nvPr/>
          </p:nvSpPr>
          <p:spPr>
            <a:xfrm rot="-5400000">
              <a:off x="0" y="3785672"/>
              <a:ext cx="544800" cy="544800"/>
            </a:xfrm>
            <a:prstGeom prst="diagStripe">
              <a:avLst>
                <a:gd fmla="val 50000" name="adj"/>
              </a:avLst>
            </a:prstGeom>
            <a:solidFill>
              <a:schemeClr val="lt1">
                <a:alpha val="863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06" name="Google Shape;406;g36097552df7_0_1080"/>
            <p:cNvSpPr/>
            <p:nvPr/>
          </p:nvSpPr>
          <p:spPr>
            <a:xfrm flipH="1">
              <a:off x="154125" y="3925529"/>
              <a:ext cx="544800" cy="544800"/>
            </a:xfrm>
            <a:prstGeom prst="diagStripe">
              <a:avLst>
                <a:gd fmla="val 50000" name="adj"/>
              </a:avLst>
            </a:prstGeom>
            <a:solidFill>
              <a:schemeClr val="lt1">
                <a:alpha val="863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407" name="Google Shape;407;g36097552df7_0_1080"/>
          <p:cNvSpPr txBox="1"/>
          <p:nvPr>
            <p:ph idx="1" type="body"/>
          </p:nvPr>
        </p:nvSpPr>
        <p:spPr>
          <a:xfrm>
            <a:off x="1300360" y="6888600"/>
            <a:ext cx="11097600" cy="8382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100"/>
              <a:buNone/>
              <a:defRPr/>
            </a:lvl1pPr>
          </a:lstStyle>
          <a:p/>
        </p:txBody>
      </p:sp>
      <p:sp>
        <p:nvSpPr>
          <p:cNvPr id="408" name="Google Shape;408;g36097552df7_0_108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9" name="Shape 409"/>
        <p:cNvGrpSpPr/>
        <p:nvPr/>
      </p:nvGrpSpPr>
      <p:grpSpPr>
        <a:xfrm>
          <a:off x="0" y="0"/>
          <a:ext cx="0" cy="0"/>
          <a:chOff x="0" y="0"/>
          <a:chExt cx="0" cy="0"/>
        </a:xfrm>
      </p:grpSpPr>
      <p:grpSp>
        <p:nvGrpSpPr>
          <p:cNvPr id="410" name="Google Shape;410;g36097552df7_0_1086"/>
          <p:cNvGrpSpPr/>
          <p:nvPr/>
        </p:nvGrpSpPr>
        <p:grpSpPr>
          <a:xfrm>
            <a:off x="7050240" y="0"/>
            <a:ext cx="7580160" cy="8228904"/>
            <a:chOff x="4406400" y="0"/>
            <a:chExt cx="4737600" cy="5143065"/>
          </a:xfrm>
        </p:grpSpPr>
        <p:sp>
          <p:nvSpPr>
            <p:cNvPr id="411" name="Google Shape;411;g36097552df7_0_1086"/>
            <p:cNvSpPr/>
            <p:nvPr/>
          </p:nvSpPr>
          <p:spPr>
            <a:xfrm rot="5400000">
              <a:off x="4408200" y="-1800"/>
              <a:ext cx="4734000" cy="4737600"/>
            </a:xfrm>
            <a:prstGeom prst="diagStripe">
              <a:avLst>
                <a:gd fmla="val 49469"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12" name="Google Shape;412;g36097552df7_0_1086"/>
            <p:cNvSpPr/>
            <p:nvPr/>
          </p:nvSpPr>
          <p:spPr>
            <a:xfrm rot="5400000">
              <a:off x="4841125" y="5700"/>
              <a:ext cx="4298100" cy="4286700"/>
            </a:xfrm>
            <a:prstGeom prst="diagStripe">
              <a:avLst>
                <a:gd fmla="val 0"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13" name="Google Shape;413;g36097552df7_0_1086"/>
            <p:cNvSpPr/>
            <p:nvPr/>
          </p:nvSpPr>
          <p:spPr>
            <a:xfrm rot="-5400000">
              <a:off x="5618399" y="123646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14" name="Google Shape;414;g36097552df7_0_1086"/>
            <p:cNvSpPr/>
            <p:nvPr/>
          </p:nvSpPr>
          <p:spPr>
            <a:xfrm flipH="1">
              <a:off x="5849857" y="1443956"/>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15" name="Google Shape;415;g36097552df7_0_1086"/>
            <p:cNvSpPr/>
            <p:nvPr/>
          </p:nvSpPr>
          <p:spPr>
            <a:xfrm rot="-5400000">
              <a:off x="5987081" y="246946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16" name="Google Shape;416;g36097552df7_0_1086"/>
            <p:cNvSpPr/>
            <p:nvPr/>
          </p:nvSpPr>
          <p:spPr>
            <a:xfrm flipH="1">
              <a:off x="6222115" y="267695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17" name="Google Shape;417;g36097552df7_0_1086"/>
            <p:cNvSpPr/>
            <p:nvPr/>
          </p:nvSpPr>
          <p:spPr>
            <a:xfrm rot="-5400000">
              <a:off x="6675341" y="186201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18" name="Google Shape;418;g36097552df7_0_1086"/>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19" name="Google Shape;419;g36097552df7_0_1086"/>
            <p:cNvSpPr/>
            <p:nvPr/>
          </p:nvSpPr>
          <p:spPr>
            <a:xfrm rot="-5400000">
              <a:off x="6861141" y="247781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0" name="Google Shape;420;g36097552df7_0_1086"/>
            <p:cNvSpPr/>
            <p:nvPr/>
          </p:nvSpPr>
          <p:spPr>
            <a:xfrm flipH="1">
              <a:off x="7965266" y="269296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1" name="Google Shape;421;g36097552df7_0_1086"/>
            <p:cNvSpPr/>
            <p:nvPr/>
          </p:nvSpPr>
          <p:spPr>
            <a:xfrm flipH="1">
              <a:off x="8145082" y="330875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2" name="Google Shape;422;g36097552df7_0_1086"/>
            <p:cNvSpPr/>
            <p:nvPr/>
          </p:nvSpPr>
          <p:spPr>
            <a:xfrm rot="-5400000">
              <a:off x="7047599" y="309501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3" name="Google Shape;423;g36097552df7_0_1086"/>
            <p:cNvSpPr/>
            <p:nvPr/>
          </p:nvSpPr>
          <p:spPr>
            <a:xfrm flipH="1">
              <a:off x="7276649" y="3302502"/>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4" name="Google Shape;424;g36097552df7_0_108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5" name="Google Shape;425;g36097552df7_0_1086"/>
            <p:cNvSpPr/>
            <p:nvPr/>
          </p:nvSpPr>
          <p:spPr>
            <a:xfrm flipH="1">
              <a:off x="7462448" y="3918294"/>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6" name="Google Shape;426;g36097552df7_0_1086"/>
            <p:cNvSpPr/>
            <p:nvPr/>
          </p:nvSpPr>
          <p:spPr>
            <a:xfrm rot="-5400000">
              <a:off x="8102491" y="371847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7" name="Google Shape;427;g36097552df7_0_1086"/>
            <p:cNvSpPr/>
            <p:nvPr/>
          </p:nvSpPr>
          <p:spPr>
            <a:xfrm flipH="1">
              <a:off x="8334533" y="392596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8" name="Google Shape;428;g36097552df7_0_1086"/>
            <p:cNvSpPr/>
            <p:nvPr/>
          </p:nvSpPr>
          <p:spPr>
            <a:xfrm rot="-5400000">
              <a:off x="8288290" y="433426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429" name="Google Shape;429;g36097552df7_0_1086"/>
          <p:cNvSpPr txBox="1"/>
          <p:nvPr>
            <p:ph hasCustomPrompt="1" type="title"/>
          </p:nvPr>
        </p:nvSpPr>
        <p:spPr>
          <a:xfrm>
            <a:off x="1318160" y="2055480"/>
            <a:ext cx="7641600" cy="2081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12800"/>
              <a:buNone/>
              <a:defRPr sz="12800"/>
            </a:lvl1pPr>
            <a:lvl2pPr lvl="1" algn="l">
              <a:lnSpc>
                <a:spcPct val="100000"/>
              </a:lnSpc>
              <a:spcBef>
                <a:spcPts val="0"/>
              </a:spcBef>
              <a:spcAft>
                <a:spcPts val="0"/>
              </a:spcAft>
              <a:buSzPts val="12800"/>
              <a:buNone/>
              <a:defRPr sz="12800"/>
            </a:lvl2pPr>
            <a:lvl3pPr lvl="2" algn="l">
              <a:lnSpc>
                <a:spcPct val="100000"/>
              </a:lnSpc>
              <a:spcBef>
                <a:spcPts val="0"/>
              </a:spcBef>
              <a:spcAft>
                <a:spcPts val="0"/>
              </a:spcAft>
              <a:buSzPts val="12800"/>
              <a:buNone/>
              <a:defRPr sz="12800"/>
            </a:lvl3pPr>
            <a:lvl4pPr lvl="3" algn="l">
              <a:lnSpc>
                <a:spcPct val="100000"/>
              </a:lnSpc>
              <a:spcBef>
                <a:spcPts val="0"/>
              </a:spcBef>
              <a:spcAft>
                <a:spcPts val="0"/>
              </a:spcAft>
              <a:buSzPts val="12800"/>
              <a:buNone/>
              <a:defRPr sz="12800"/>
            </a:lvl4pPr>
            <a:lvl5pPr lvl="4" algn="l">
              <a:lnSpc>
                <a:spcPct val="100000"/>
              </a:lnSpc>
              <a:spcBef>
                <a:spcPts val="0"/>
              </a:spcBef>
              <a:spcAft>
                <a:spcPts val="0"/>
              </a:spcAft>
              <a:buSzPts val="12800"/>
              <a:buNone/>
              <a:defRPr sz="12800"/>
            </a:lvl5pPr>
            <a:lvl6pPr lvl="5" algn="l">
              <a:lnSpc>
                <a:spcPct val="100000"/>
              </a:lnSpc>
              <a:spcBef>
                <a:spcPts val="0"/>
              </a:spcBef>
              <a:spcAft>
                <a:spcPts val="0"/>
              </a:spcAft>
              <a:buSzPts val="12800"/>
              <a:buNone/>
              <a:defRPr sz="12800"/>
            </a:lvl6pPr>
            <a:lvl7pPr lvl="6" algn="l">
              <a:lnSpc>
                <a:spcPct val="100000"/>
              </a:lnSpc>
              <a:spcBef>
                <a:spcPts val="0"/>
              </a:spcBef>
              <a:spcAft>
                <a:spcPts val="0"/>
              </a:spcAft>
              <a:buSzPts val="12800"/>
              <a:buNone/>
              <a:defRPr sz="12800"/>
            </a:lvl7pPr>
            <a:lvl8pPr lvl="7" algn="l">
              <a:lnSpc>
                <a:spcPct val="100000"/>
              </a:lnSpc>
              <a:spcBef>
                <a:spcPts val="0"/>
              </a:spcBef>
              <a:spcAft>
                <a:spcPts val="0"/>
              </a:spcAft>
              <a:buSzPts val="12800"/>
              <a:buNone/>
              <a:defRPr sz="12800"/>
            </a:lvl8pPr>
            <a:lvl9pPr lvl="8" algn="l">
              <a:lnSpc>
                <a:spcPct val="100000"/>
              </a:lnSpc>
              <a:spcBef>
                <a:spcPts val="0"/>
              </a:spcBef>
              <a:spcAft>
                <a:spcPts val="0"/>
              </a:spcAft>
              <a:buSzPts val="12800"/>
              <a:buNone/>
              <a:defRPr sz="12800"/>
            </a:lvl9pPr>
          </a:lstStyle>
          <a:p>
            <a:r>
              <a:t>xx%</a:t>
            </a:r>
          </a:p>
        </p:txBody>
      </p:sp>
      <p:sp>
        <p:nvSpPr>
          <p:cNvPr id="430" name="Google Shape;430;g36097552df7_0_1086"/>
          <p:cNvSpPr txBox="1"/>
          <p:nvPr>
            <p:ph idx="1" type="body"/>
          </p:nvPr>
        </p:nvSpPr>
        <p:spPr>
          <a:xfrm>
            <a:off x="1318160" y="4228998"/>
            <a:ext cx="7641600" cy="19503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31" name="Google Shape;431;g36097552df7_0_108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g36097552df7_0_1109"/>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8" name="Shape 438"/>
        <p:cNvGrpSpPr/>
        <p:nvPr/>
      </p:nvGrpSpPr>
      <p:grpSpPr>
        <a:xfrm>
          <a:off x="0" y="0"/>
          <a:ext cx="0" cy="0"/>
          <a:chOff x="0" y="0"/>
          <a:chExt cx="0" cy="0"/>
        </a:xfrm>
      </p:grpSpPr>
      <p:sp>
        <p:nvSpPr>
          <p:cNvPr id="439" name="Google Shape;439;g3771c3e0188_0_65"/>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440" name="Google Shape;440;g3771c3e0188_0_65"/>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441" name="Google Shape;441;g3771c3e0188_0_6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37" name="Shape 37"/>
        <p:cNvGrpSpPr/>
        <p:nvPr/>
      </p:nvGrpSpPr>
      <p:grpSpPr>
        <a:xfrm>
          <a:off x="0" y="0"/>
          <a:ext cx="0" cy="0"/>
          <a:chOff x="0" y="0"/>
          <a:chExt cx="0" cy="0"/>
        </a:xfrm>
      </p:grpSpPr>
      <p:sp>
        <p:nvSpPr>
          <p:cNvPr id="38" name="Google Shape;38;g2dcb5b4a0ba_0_644"/>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2dcb5b4a0ba_0_64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0" name="Google Shape;40;g2dcb5b4a0ba_0_644">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2" name="Shape 442"/>
        <p:cNvGrpSpPr/>
        <p:nvPr/>
      </p:nvGrpSpPr>
      <p:grpSpPr>
        <a:xfrm>
          <a:off x="0" y="0"/>
          <a:ext cx="0" cy="0"/>
          <a:chOff x="0" y="0"/>
          <a:chExt cx="0" cy="0"/>
        </a:xfrm>
      </p:grpSpPr>
      <p:sp>
        <p:nvSpPr>
          <p:cNvPr id="443" name="Google Shape;443;g3771c3e0188_0_69"/>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444" name="Google Shape;444;g3771c3e0188_0_69"/>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445" name="Google Shape;445;g3771c3e0188_0_69"/>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6" name="Shape 446"/>
        <p:cNvGrpSpPr/>
        <p:nvPr/>
      </p:nvGrpSpPr>
      <p:grpSpPr>
        <a:xfrm>
          <a:off x="0" y="0"/>
          <a:ext cx="0" cy="0"/>
          <a:chOff x="0" y="0"/>
          <a:chExt cx="0" cy="0"/>
        </a:xfrm>
      </p:grpSpPr>
      <p:sp>
        <p:nvSpPr>
          <p:cNvPr id="447" name="Google Shape;447;g3771c3e0188_0_73"/>
          <p:cNvSpPr txBox="1"/>
          <p:nvPr>
            <p:ph type="title"/>
          </p:nvPr>
        </p:nvSpPr>
        <p:spPr>
          <a:xfrm>
            <a:off x="498720" y="3441360"/>
            <a:ext cx="13632900" cy="1347000"/>
          </a:xfrm>
          <a:prstGeom prst="rect">
            <a:avLst/>
          </a:prstGeom>
          <a:noFill/>
          <a:ln>
            <a:noFill/>
          </a:ln>
        </p:spPr>
        <p:txBody>
          <a:bodyPr anchorCtr="0" anchor="ctr" bIns="146275" lIns="146275" spcFirstLastPara="1" rIns="146275" wrap="square" tIns="146275">
            <a:norm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p:txBody>
      </p:sp>
      <p:sp>
        <p:nvSpPr>
          <p:cNvPr id="448" name="Google Shape;448;g3771c3e0188_0_7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9" name="Shape 449"/>
        <p:cNvGrpSpPr/>
        <p:nvPr/>
      </p:nvGrpSpPr>
      <p:grpSpPr>
        <a:xfrm>
          <a:off x="0" y="0"/>
          <a:ext cx="0" cy="0"/>
          <a:chOff x="0" y="0"/>
          <a:chExt cx="0" cy="0"/>
        </a:xfrm>
      </p:grpSpPr>
      <p:sp>
        <p:nvSpPr>
          <p:cNvPr id="450" name="Google Shape;450;g3771c3e0188_0_76"/>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451" name="Google Shape;451;g3771c3e0188_0_76"/>
          <p:cNvSpPr txBox="1"/>
          <p:nvPr>
            <p:ph idx="1" type="body"/>
          </p:nvPr>
        </p:nvSpPr>
        <p:spPr>
          <a:xfrm>
            <a:off x="498720" y="1843960"/>
            <a:ext cx="6399900" cy="546630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452" name="Google Shape;452;g3771c3e0188_0_76"/>
          <p:cNvSpPr txBox="1"/>
          <p:nvPr>
            <p:ph idx="2" type="body"/>
          </p:nvPr>
        </p:nvSpPr>
        <p:spPr>
          <a:xfrm>
            <a:off x="7731840" y="1843960"/>
            <a:ext cx="6399900" cy="546630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453" name="Google Shape;453;g3771c3e0188_0_7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4" name="Shape 454"/>
        <p:cNvGrpSpPr/>
        <p:nvPr/>
      </p:nvGrpSpPr>
      <p:grpSpPr>
        <a:xfrm>
          <a:off x="0" y="0"/>
          <a:ext cx="0" cy="0"/>
          <a:chOff x="0" y="0"/>
          <a:chExt cx="0" cy="0"/>
        </a:xfrm>
      </p:grpSpPr>
      <p:sp>
        <p:nvSpPr>
          <p:cNvPr id="455" name="Google Shape;455;g3771c3e0188_0_8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456" name="Google Shape;456;g3771c3e0188_0_8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7" name="Shape 457"/>
        <p:cNvGrpSpPr/>
        <p:nvPr/>
      </p:nvGrpSpPr>
      <p:grpSpPr>
        <a:xfrm>
          <a:off x="0" y="0"/>
          <a:ext cx="0" cy="0"/>
          <a:chOff x="0" y="0"/>
          <a:chExt cx="0" cy="0"/>
        </a:xfrm>
      </p:grpSpPr>
      <p:sp>
        <p:nvSpPr>
          <p:cNvPr id="458" name="Google Shape;458;g3771c3e0188_0_84"/>
          <p:cNvSpPr txBox="1"/>
          <p:nvPr>
            <p:ph type="title"/>
          </p:nvPr>
        </p:nvSpPr>
        <p:spPr>
          <a:xfrm>
            <a:off x="498720" y="888960"/>
            <a:ext cx="4492800" cy="1209000"/>
          </a:xfrm>
          <a:prstGeom prst="rect">
            <a:avLst/>
          </a:prstGeom>
          <a:noFill/>
          <a:ln>
            <a:noFill/>
          </a:ln>
        </p:spPr>
        <p:txBody>
          <a:bodyPr anchorCtr="0" anchor="b"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459" name="Google Shape;459;g3771c3e0188_0_84"/>
          <p:cNvSpPr txBox="1"/>
          <p:nvPr>
            <p:ph idx="1" type="body"/>
          </p:nvPr>
        </p:nvSpPr>
        <p:spPr>
          <a:xfrm>
            <a:off x="498720" y="2223360"/>
            <a:ext cx="4492800" cy="5087100"/>
          </a:xfrm>
          <a:prstGeom prst="rect">
            <a:avLst/>
          </a:prstGeom>
          <a:noFill/>
          <a:ln>
            <a:noFill/>
          </a:ln>
        </p:spPr>
        <p:txBody>
          <a:bodyPr anchorCtr="0" anchor="t" bIns="146275" lIns="146275" spcFirstLastPara="1" rIns="146275" wrap="square" tIns="146275">
            <a:norm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460" name="Google Shape;460;g3771c3e0188_0_8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1" name="Shape 461"/>
        <p:cNvGrpSpPr/>
        <p:nvPr/>
      </p:nvGrpSpPr>
      <p:grpSpPr>
        <a:xfrm>
          <a:off x="0" y="0"/>
          <a:ext cx="0" cy="0"/>
          <a:chOff x="0" y="0"/>
          <a:chExt cx="0" cy="0"/>
        </a:xfrm>
      </p:grpSpPr>
      <p:sp>
        <p:nvSpPr>
          <p:cNvPr id="462" name="Google Shape;462;g3771c3e0188_0_88"/>
          <p:cNvSpPr txBox="1"/>
          <p:nvPr>
            <p:ph type="title"/>
          </p:nvPr>
        </p:nvSpPr>
        <p:spPr>
          <a:xfrm>
            <a:off x="784400" y="720240"/>
            <a:ext cx="10188600" cy="65454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7700"/>
              <a:buNone/>
              <a:defRPr sz="7700"/>
            </a:lvl1pPr>
            <a:lvl2pPr lvl="1" algn="l">
              <a:lnSpc>
                <a:spcPct val="100000"/>
              </a:lnSpc>
              <a:spcBef>
                <a:spcPts val="0"/>
              </a:spcBef>
              <a:spcAft>
                <a:spcPts val="0"/>
              </a:spcAft>
              <a:buSzPts val="7700"/>
              <a:buNone/>
              <a:defRPr sz="7700"/>
            </a:lvl2pPr>
            <a:lvl3pPr lvl="2" algn="l">
              <a:lnSpc>
                <a:spcPct val="100000"/>
              </a:lnSpc>
              <a:spcBef>
                <a:spcPts val="0"/>
              </a:spcBef>
              <a:spcAft>
                <a:spcPts val="0"/>
              </a:spcAft>
              <a:buSzPts val="7700"/>
              <a:buNone/>
              <a:defRPr sz="7700"/>
            </a:lvl3pPr>
            <a:lvl4pPr lvl="3" algn="l">
              <a:lnSpc>
                <a:spcPct val="100000"/>
              </a:lnSpc>
              <a:spcBef>
                <a:spcPts val="0"/>
              </a:spcBef>
              <a:spcAft>
                <a:spcPts val="0"/>
              </a:spcAft>
              <a:buSzPts val="7700"/>
              <a:buNone/>
              <a:defRPr sz="7700"/>
            </a:lvl4pPr>
            <a:lvl5pPr lvl="4" algn="l">
              <a:lnSpc>
                <a:spcPct val="100000"/>
              </a:lnSpc>
              <a:spcBef>
                <a:spcPts val="0"/>
              </a:spcBef>
              <a:spcAft>
                <a:spcPts val="0"/>
              </a:spcAft>
              <a:buSzPts val="7700"/>
              <a:buNone/>
              <a:defRPr sz="7700"/>
            </a:lvl5pPr>
            <a:lvl6pPr lvl="5" algn="l">
              <a:lnSpc>
                <a:spcPct val="100000"/>
              </a:lnSpc>
              <a:spcBef>
                <a:spcPts val="0"/>
              </a:spcBef>
              <a:spcAft>
                <a:spcPts val="0"/>
              </a:spcAft>
              <a:buSzPts val="7700"/>
              <a:buNone/>
              <a:defRPr sz="7700"/>
            </a:lvl6pPr>
            <a:lvl7pPr lvl="6" algn="l">
              <a:lnSpc>
                <a:spcPct val="100000"/>
              </a:lnSpc>
              <a:spcBef>
                <a:spcPts val="0"/>
              </a:spcBef>
              <a:spcAft>
                <a:spcPts val="0"/>
              </a:spcAft>
              <a:buSzPts val="7700"/>
              <a:buNone/>
              <a:defRPr sz="7700"/>
            </a:lvl7pPr>
            <a:lvl8pPr lvl="7" algn="l">
              <a:lnSpc>
                <a:spcPct val="100000"/>
              </a:lnSpc>
              <a:spcBef>
                <a:spcPts val="0"/>
              </a:spcBef>
              <a:spcAft>
                <a:spcPts val="0"/>
              </a:spcAft>
              <a:buSzPts val="7700"/>
              <a:buNone/>
              <a:defRPr sz="7700"/>
            </a:lvl8pPr>
            <a:lvl9pPr lvl="8" algn="l">
              <a:lnSpc>
                <a:spcPct val="100000"/>
              </a:lnSpc>
              <a:spcBef>
                <a:spcPts val="0"/>
              </a:spcBef>
              <a:spcAft>
                <a:spcPts val="0"/>
              </a:spcAft>
              <a:buSzPts val="7700"/>
              <a:buNone/>
              <a:defRPr sz="7700"/>
            </a:lvl9pPr>
          </a:lstStyle>
          <a:p/>
        </p:txBody>
      </p:sp>
      <p:sp>
        <p:nvSpPr>
          <p:cNvPr id="463" name="Google Shape;463;g3771c3e0188_0_8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4" name="Shape 464"/>
        <p:cNvGrpSpPr/>
        <p:nvPr/>
      </p:nvGrpSpPr>
      <p:grpSpPr>
        <a:xfrm>
          <a:off x="0" y="0"/>
          <a:ext cx="0" cy="0"/>
          <a:chOff x="0" y="0"/>
          <a:chExt cx="0" cy="0"/>
        </a:xfrm>
      </p:grpSpPr>
      <p:sp>
        <p:nvSpPr>
          <p:cNvPr id="465" name="Google Shape;465;g3771c3e0188_0_91"/>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66" name="Google Shape;466;g3771c3e0188_0_91"/>
          <p:cNvSpPr txBox="1"/>
          <p:nvPr>
            <p:ph type="title"/>
          </p:nvPr>
        </p:nvSpPr>
        <p:spPr>
          <a:xfrm>
            <a:off x="424800" y="1973080"/>
            <a:ext cx="6472200" cy="23718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p:txBody>
      </p:sp>
      <p:sp>
        <p:nvSpPr>
          <p:cNvPr id="467" name="Google Shape;467;g3771c3e0188_0_91"/>
          <p:cNvSpPr txBox="1"/>
          <p:nvPr>
            <p:ph idx="1" type="subTitle"/>
          </p:nvPr>
        </p:nvSpPr>
        <p:spPr>
          <a:xfrm>
            <a:off x="424800" y="4484920"/>
            <a:ext cx="6472200" cy="1976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468" name="Google Shape;468;g3771c3e0188_0_91"/>
          <p:cNvSpPr txBox="1"/>
          <p:nvPr>
            <p:ph idx="2" type="body"/>
          </p:nvPr>
        </p:nvSpPr>
        <p:spPr>
          <a:xfrm>
            <a:off x="7903200" y="1158520"/>
            <a:ext cx="6139200" cy="5912100"/>
          </a:xfrm>
          <a:prstGeom prst="rect">
            <a:avLst/>
          </a:prstGeom>
          <a:noFill/>
          <a:ln>
            <a:noFill/>
          </a:ln>
        </p:spPr>
        <p:txBody>
          <a:bodyPr anchorCtr="0" anchor="ctr"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469" name="Google Shape;469;g3771c3e0188_0_9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0" name="Shape 470"/>
        <p:cNvGrpSpPr/>
        <p:nvPr/>
      </p:nvGrpSpPr>
      <p:grpSpPr>
        <a:xfrm>
          <a:off x="0" y="0"/>
          <a:ext cx="0" cy="0"/>
          <a:chOff x="0" y="0"/>
          <a:chExt cx="0" cy="0"/>
        </a:xfrm>
      </p:grpSpPr>
      <p:sp>
        <p:nvSpPr>
          <p:cNvPr id="471" name="Google Shape;471;g3771c3e0188_0_97"/>
          <p:cNvSpPr txBox="1"/>
          <p:nvPr>
            <p:ph idx="1" type="body"/>
          </p:nvPr>
        </p:nvSpPr>
        <p:spPr>
          <a:xfrm>
            <a:off x="498720" y="6768920"/>
            <a:ext cx="9598200" cy="9681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900"/>
              <a:buNone/>
              <a:defRPr/>
            </a:lvl1pPr>
          </a:lstStyle>
          <a:p/>
        </p:txBody>
      </p:sp>
      <p:sp>
        <p:nvSpPr>
          <p:cNvPr id="472" name="Google Shape;472;g3771c3e0188_0_9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3" name="Shape 473"/>
        <p:cNvGrpSpPr/>
        <p:nvPr/>
      </p:nvGrpSpPr>
      <p:grpSpPr>
        <a:xfrm>
          <a:off x="0" y="0"/>
          <a:ext cx="0" cy="0"/>
          <a:chOff x="0" y="0"/>
          <a:chExt cx="0" cy="0"/>
        </a:xfrm>
      </p:grpSpPr>
      <p:sp>
        <p:nvSpPr>
          <p:cNvPr id="474" name="Google Shape;474;g3771c3e0188_0_100"/>
          <p:cNvSpPr txBox="1"/>
          <p:nvPr>
            <p:ph hasCustomPrompt="1" type="title"/>
          </p:nvPr>
        </p:nvSpPr>
        <p:spPr>
          <a:xfrm>
            <a:off x="498720" y="1769800"/>
            <a:ext cx="13632900" cy="31416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19200"/>
              <a:buNone/>
              <a:defRPr sz="19200"/>
            </a:lvl1pPr>
            <a:lvl2pPr lvl="1" algn="ctr">
              <a:lnSpc>
                <a:spcPct val="100000"/>
              </a:lnSpc>
              <a:spcBef>
                <a:spcPts val="0"/>
              </a:spcBef>
              <a:spcAft>
                <a:spcPts val="0"/>
              </a:spcAft>
              <a:buSzPts val="19200"/>
              <a:buNone/>
              <a:defRPr sz="19200"/>
            </a:lvl2pPr>
            <a:lvl3pPr lvl="2" algn="ctr">
              <a:lnSpc>
                <a:spcPct val="100000"/>
              </a:lnSpc>
              <a:spcBef>
                <a:spcPts val="0"/>
              </a:spcBef>
              <a:spcAft>
                <a:spcPts val="0"/>
              </a:spcAft>
              <a:buSzPts val="19200"/>
              <a:buNone/>
              <a:defRPr sz="19200"/>
            </a:lvl3pPr>
            <a:lvl4pPr lvl="3" algn="ctr">
              <a:lnSpc>
                <a:spcPct val="100000"/>
              </a:lnSpc>
              <a:spcBef>
                <a:spcPts val="0"/>
              </a:spcBef>
              <a:spcAft>
                <a:spcPts val="0"/>
              </a:spcAft>
              <a:buSzPts val="19200"/>
              <a:buNone/>
              <a:defRPr sz="19200"/>
            </a:lvl4pPr>
            <a:lvl5pPr lvl="4" algn="ctr">
              <a:lnSpc>
                <a:spcPct val="100000"/>
              </a:lnSpc>
              <a:spcBef>
                <a:spcPts val="0"/>
              </a:spcBef>
              <a:spcAft>
                <a:spcPts val="0"/>
              </a:spcAft>
              <a:buSzPts val="19200"/>
              <a:buNone/>
              <a:defRPr sz="19200"/>
            </a:lvl5pPr>
            <a:lvl6pPr lvl="5" algn="ctr">
              <a:lnSpc>
                <a:spcPct val="100000"/>
              </a:lnSpc>
              <a:spcBef>
                <a:spcPts val="0"/>
              </a:spcBef>
              <a:spcAft>
                <a:spcPts val="0"/>
              </a:spcAft>
              <a:buSzPts val="19200"/>
              <a:buNone/>
              <a:defRPr sz="19200"/>
            </a:lvl6pPr>
            <a:lvl7pPr lvl="6" algn="ctr">
              <a:lnSpc>
                <a:spcPct val="100000"/>
              </a:lnSpc>
              <a:spcBef>
                <a:spcPts val="0"/>
              </a:spcBef>
              <a:spcAft>
                <a:spcPts val="0"/>
              </a:spcAft>
              <a:buSzPts val="19200"/>
              <a:buNone/>
              <a:defRPr sz="19200"/>
            </a:lvl7pPr>
            <a:lvl8pPr lvl="7" algn="ctr">
              <a:lnSpc>
                <a:spcPct val="100000"/>
              </a:lnSpc>
              <a:spcBef>
                <a:spcPts val="0"/>
              </a:spcBef>
              <a:spcAft>
                <a:spcPts val="0"/>
              </a:spcAft>
              <a:buSzPts val="19200"/>
              <a:buNone/>
              <a:defRPr sz="19200"/>
            </a:lvl8pPr>
            <a:lvl9pPr lvl="8" algn="ctr">
              <a:lnSpc>
                <a:spcPct val="100000"/>
              </a:lnSpc>
              <a:spcBef>
                <a:spcPts val="0"/>
              </a:spcBef>
              <a:spcAft>
                <a:spcPts val="0"/>
              </a:spcAft>
              <a:buSzPts val="19200"/>
              <a:buNone/>
              <a:defRPr sz="19200"/>
            </a:lvl9pPr>
          </a:lstStyle>
          <a:p>
            <a:r>
              <a:t>xx%</a:t>
            </a:r>
          </a:p>
        </p:txBody>
      </p:sp>
      <p:sp>
        <p:nvSpPr>
          <p:cNvPr id="475" name="Google Shape;475;g3771c3e0188_0_100"/>
          <p:cNvSpPr txBox="1"/>
          <p:nvPr>
            <p:ph idx="1" type="body"/>
          </p:nvPr>
        </p:nvSpPr>
        <p:spPr>
          <a:xfrm>
            <a:off x="498720" y="5043560"/>
            <a:ext cx="13632900" cy="2081400"/>
          </a:xfrm>
          <a:prstGeom prst="rect">
            <a:avLst/>
          </a:prstGeom>
          <a:noFill/>
          <a:ln>
            <a:noFill/>
          </a:ln>
        </p:spPr>
        <p:txBody>
          <a:bodyPr anchorCtr="0" anchor="t" bIns="146275" lIns="146275" spcFirstLastPara="1" rIns="146275" wrap="square" tIns="146275">
            <a:normAutofit/>
          </a:bodyPr>
          <a:lstStyle>
            <a:lvl1pPr indent="-412750" lvl="0" marL="457200" algn="ctr">
              <a:lnSpc>
                <a:spcPct val="115000"/>
              </a:lnSpc>
              <a:spcBef>
                <a:spcPts val="0"/>
              </a:spcBef>
              <a:spcAft>
                <a:spcPts val="0"/>
              </a:spcAft>
              <a:buSzPts val="2900"/>
              <a:buChar char="●"/>
              <a:defRPr/>
            </a:lvl1pPr>
            <a:lvl2pPr indent="-368300" lvl="1" marL="914400" algn="ctr">
              <a:lnSpc>
                <a:spcPct val="115000"/>
              </a:lnSpc>
              <a:spcBef>
                <a:spcPts val="0"/>
              </a:spcBef>
              <a:spcAft>
                <a:spcPts val="0"/>
              </a:spcAft>
              <a:buSzPts val="2200"/>
              <a:buChar char="○"/>
              <a:defRPr/>
            </a:lvl2pPr>
            <a:lvl3pPr indent="-368300" lvl="2" marL="1371600" algn="ctr">
              <a:lnSpc>
                <a:spcPct val="115000"/>
              </a:lnSpc>
              <a:spcBef>
                <a:spcPts val="0"/>
              </a:spcBef>
              <a:spcAft>
                <a:spcPts val="0"/>
              </a:spcAft>
              <a:buSzPts val="2200"/>
              <a:buChar char="■"/>
              <a:defRPr/>
            </a:lvl3pPr>
            <a:lvl4pPr indent="-368300" lvl="3" marL="1828800" algn="ctr">
              <a:lnSpc>
                <a:spcPct val="115000"/>
              </a:lnSpc>
              <a:spcBef>
                <a:spcPts val="0"/>
              </a:spcBef>
              <a:spcAft>
                <a:spcPts val="0"/>
              </a:spcAft>
              <a:buSzPts val="2200"/>
              <a:buChar char="●"/>
              <a:defRPr/>
            </a:lvl4pPr>
            <a:lvl5pPr indent="-368300" lvl="4" marL="2286000" algn="ctr">
              <a:lnSpc>
                <a:spcPct val="115000"/>
              </a:lnSpc>
              <a:spcBef>
                <a:spcPts val="0"/>
              </a:spcBef>
              <a:spcAft>
                <a:spcPts val="0"/>
              </a:spcAft>
              <a:buSzPts val="2200"/>
              <a:buChar char="○"/>
              <a:defRPr/>
            </a:lvl5pPr>
            <a:lvl6pPr indent="-368300" lvl="5" marL="2743200" algn="ctr">
              <a:lnSpc>
                <a:spcPct val="115000"/>
              </a:lnSpc>
              <a:spcBef>
                <a:spcPts val="0"/>
              </a:spcBef>
              <a:spcAft>
                <a:spcPts val="0"/>
              </a:spcAft>
              <a:buSzPts val="2200"/>
              <a:buChar char="■"/>
              <a:defRPr/>
            </a:lvl6pPr>
            <a:lvl7pPr indent="-368300" lvl="6" marL="3200400" algn="ctr">
              <a:lnSpc>
                <a:spcPct val="115000"/>
              </a:lnSpc>
              <a:spcBef>
                <a:spcPts val="0"/>
              </a:spcBef>
              <a:spcAft>
                <a:spcPts val="0"/>
              </a:spcAft>
              <a:buSzPts val="2200"/>
              <a:buChar char="●"/>
              <a:defRPr/>
            </a:lvl7pPr>
            <a:lvl8pPr indent="-368300" lvl="7" marL="3657600" algn="ctr">
              <a:lnSpc>
                <a:spcPct val="115000"/>
              </a:lnSpc>
              <a:spcBef>
                <a:spcPts val="0"/>
              </a:spcBef>
              <a:spcAft>
                <a:spcPts val="0"/>
              </a:spcAft>
              <a:buSzPts val="2200"/>
              <a:buChar char="○"/>
              <a:defRPr/>
            </a:lvl8pPr>
            <a:lvl9pPr indent="-368300" lvl="8" marL="4114800" algn="ctr">
              <a:lnSpc>
                <a:spcPct val="115000"/>
              </a:lnSpc>
              <a:spcBef>
                <a:spcPts val="0"/>
              </a:spcBef>
              <a:spcAft>
                <a:spcPts val="0"/>
              </a:spcAft>
              <a:buSzPts val="2200"/>
              <a:buChar char="■"/>
              <a:defRPr/>
            </a:lvl9pPr>
          </a:lstStyle>
          <a:p/>
        </p:txBody>
      </p:sp>
      <p:sp>
        <p:nvSpPr>
          <p:cNvPr id="476" name="Google Shape;476;g3771c3e0188_0_10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7" name="Shape 477"/>
        <p:cNvGrpSpPr/>
        <p:nvPr/>
      </p:nvGrpSpPr>
      <p:grpSpPr>
        <a:xfrm>
          <a:off x="0" y="0"/>
          <a:ext cx="0" cy="0"/>
          <a:chOff x="0" y="0"/>
          <a:chExt cx="0" cy="0"/>
        </a:xfrm>
      </p:grpSpPr>
      <p:sp>
        <p:nvSpPr>
          <p:cNvPr id="478" name="Google Shape;478;g3771c3e0188_0_10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41" name="Shape 41"/>
        <p:cNvGrpSpPr/>
        <p:nvPr/>
      </p:nvGrpSpPr>
      <p:grpSpPr>
        <a:xfrm>
          <a:off x="0" y="0"/>
          <a:ext cx="0" cy="0"/>
          <a:chOff x="0" y="0"/>
          <a:chExt cx="0" cy="0"/>
        </a:xfrm>
      </p:grpSpPr>
      <p:sp>
        <p:nvSpPr>
          <p:cNvPr id="42" name="Google Shape;42;g2dcb5b4a0ba_0_648"/>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2dcb5b4a0ba_0_64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4" name="Google Shape;44;g2dcb5b4a0ba_0_648">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45" name="Shape 45"/>
        <p:cNvGrpSpPr/>
        <p:nvPr/>
      </p:nvGrpSpPr>
      <p:grpSpPr>
        <a:xfrm>
          <a:off x="0" y="0"/>
          <a:ext cx="0" cy="0"/>
          <a:chOff x="0" y="0"/>
          <a:chExt cx="0" cy="0"/>
        </a:xfrm>
      </p:grpSpPr>
      <p:sp>
        <p:nvSpPr>
          <p:cNvPr id="46" name="Google Shape;46;g2dcb5b4a0ba_0_652"/>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2dcb5b4a0ba_0_65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8" name="Google Shape;48;g2dcb5b4a0ba_0_652">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49" name="Shape 49"/>
        <p:cNvGrpSpPr/>
        <p:nvPr/>
      </p:nvGrpSpPr>
      <p:grpSpPr>
        <a:xfrm>
          <a:off x="0" y="0"/>
          <a:ext cx="0" cy="0"/>
          <a:chOff x="0" y="0"/>
          <a:chExt cx="0" cy="0"/>
        </a:xfrm>
      </p:grpSpPr>
      <p:sp>
        <p:nvSpPr>
          <p:cNvPr id="50" name="Google Shape;50;g2dcb5b4a0ba_0_656"/>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g2dcb5b4a0ba_0_65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2" name="Google Shape;52;g2dcb5b4a0ba_0_656">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6.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0"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2"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g2dcb5b4a0ba_0_616"/>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9pPr>
          </a:lstStyle>
          <a:p/>
        </p:txBody>
      </p:sp>
      <p:sp>
        <p:nvSpPr>
          <p:cNvPr id="11" name="Google Shape;11;g2dcb5b4a0ba_0_616"/>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361950" lvl="0" marL="457200" marR="0" rtl="0" algn="l">
              <a:lnSpc>
                <a:spcPct val="115000"/>
              </a:lnSpc>
              <a:spcBef>
                <a:spcPts val="0"/>
              </a:spcBef>
              <a:spcAft>
                <a:spcPts val="0"/>
              </a:spcAft>
              <a:buClr>
                <a:schemeClr val="accent1"/>
              </a:buClr>
              <a:buSzPts val="2100"/>
              <a:buFont typeface="Lato"/>
              <a:buChar char="●"/>
              <a:defRPr b="0" i="0" sz="2100" u="none" cap="none" strike="noStrike">
                <a:solidFill>
                  <a:schemeClr val="accent1"/>
                </a:solidFill>
                <a:latin typeface="Lato"/>
                <a:ea typeface="Lato"/>
                <a:cs typeface="Lato"/>
                <a:sym typeface="Lato"/>
              </a:defRPr>
            </a:lvl1pPr>
            <a:lvl2pPr indent="-342900" lvl="1" marL="9144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2pPr>
            <a:lvl3pPr indent="-342900" lvl="2" marL="13716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3pPr>
            <a:lvl4pPr indent="-342900" lvl="3" marL="18288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4pPr>
            <a:lvl5pPr indent="-342900" lvl="4" marL="22860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5pPr>
            <a:lvl6pPr indent="-342900" lvl="5" marL="27432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6pPr>
            <a:lvl7pPr indent="-342900" lvl="6" marL="32004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7pPr>
            <a:lvl8pPr indent="-342900" lvl="7" marL="36576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8pPr>
            <a:lvl9pPr indent="-342900" lvl="8" marL="41148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9pPr>
          </a:lstStyle>
          <a:p/>
        </p:txBody>
      </p:sp>
      <p:sp>
        <p:nvSpPr>
          <p:cNvPr id="12" name="Google Shape;12;g2dcb5b4a0ba_0_616"/>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50" name="Shape 150"/>
        <p:cNvGrpSpPr/>
        <p:nvPr/>
      </p:nvGrpSpPr>
      <p:grpSpPr>
        <a:xfrm>
          <a:off x="0" y="0"/>
          <a:ext cx="0" cy="0"/>
          <a:chOff x="0" y="0"/>
          <a:chExt cx="0" cy="0"/>
        </a:xfrm>
      </p:grpSpPr>
      <p:sp>
        <p:nvSpPr>
          <p:cNvPr id="151" name="Google Shape;151;g2dcb5b4a0ba_0_1033"/>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9pPr>
          </a:lstStyle>
          <a:p/>
        </p:txBody>
      </p:sp>
      <p:sp>
        <p:nvSpPr>
          <p:cNvPr id="152" name="Google Shape;152;g2dcb5b4a0ba_0_1033"/>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361950" lvl="0" marL="457200" marR="0" rtl="0" algn="l">
              <a:lnSpc>
                <a:spcPct val="115000"/>
              </a:lnSpc>
              <a:spcBef>
                <a:spcPts val="0"/>
              </a:spcBef>
              <a:spcAft>
                <a:spcPts val="0"/>
              </a:spcAft>
              <a:buClr>
                <a:schemeClr val="lt1"/>
              </a:buClr>
              <a:buSzPts val="2100"/>
              <a:buFont typeface="Lato"/>
              <a:buChar char="●"/>
              <a:defRPr b="0" i="0" sz="2100" u="none" cap="none" strike="noStrike">
                <a:solidFill>
                  <a:schemeClr val="lt1"/>
                </a:solidFill>
                <a:latin typeface="Lato"/>
                <a:ea typeface="Lato"/>
                <a:cs typeface="Lato"/>
                <a:sym typeface="Lato"/>
              </a:defRPr>
            </a:lvl1pPr>
            <a:lvl2pPr indent="-342900" lvl="1" marL="9144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2pPr>
            <a:lvl3pPr indent="-342900" lvl="2" marL="13716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3pPr>
            <a:lvl4pPr indent="-342900" lvl="3" marL="18288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4pPr>
            <a:lvl5pPr indent="-342900" lvl="4" marL="22860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5pPr>
            <a:lvl6pPr indent="-342900" lvl="5" marL="27432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6pPr>
            <a:lvl7pPr indent="-342900" lvl="6" marL="32004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7pPr>
            <a:lvl8pPr indent="-342900" lvl="7" marL="36576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8pPr>
            <a:lvl9pPr indent="-342900" lvl="8" marL="41148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9pPr>
          </a:lstStyle>
          <a:p/>
        </p:txBody>
      </p:sp>
      <p:sp>
        <p:nvSpPr>
          <p:cNvPr id="153" name="Google Shape;153;g2dcb5b4a0ba_0_103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309" name="Shape 309"/>
        <p:cNvGrpSpPr/>
        <p:nvPr/>
      </p:nvGrpSpPr>
      <p:grpSpPr>
        <a:xfrm>
          <a:off x="0" y="0"/>
          <a:ext cx="0" cy="0"/>
          <a:chOff x="0" y="0"/>
          <a:chExt cx="0" cy="0"/>
        </a:xfrm>
      </p:grpSpPr>
      <p:sp>
        <p:nvSpPr>
          <p:cNvPr id="310" name="Google Shape;310;g36097552df7_0_986"/>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1pPr>
            <a:lvl2pPr lvl="1"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2pPr>
            <a:lvl3pPr lvl="2"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3pPr>
            <a:lvl4pPr lvl="3"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4pPr>
            <a:lvl5pPr lvl="4"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5pPr>
            <a:lvl6pPr lvl="5"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6pPr>
            <a:lvl7pPr lvl="6"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7pPr>
            <a:lvl8pPr lvl="7"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8pPr>
            <a:lvl9pPr lvl="8"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9pPr>
          </a:lstStyle>
          <a:p/>
        </p:txBody>
      </p:sp>
      <p:sp>
        <p:nvSpPr>
          <p:cNvPr id="311" name="Google Shape;311;g36097552df7_0_986"/>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361950" lvl="0" marL="457200" marR="0" algn="l">
              <a:lnSpc>
                <a:spcPct val="115000"/>
              </a:lnSpc>
              <a:spcBef>
                <a:spcPts val="0"/>
              </a:spcBef>
              <a:spcAft>
                <a:spcPts val="0"/>
              </a:spcAft>
              <a:buClr>
                <a:schemeClr val="lt1"/>
              </a:buClr>
              <a:buSzPts val="2100"/>
              <a:buFont typeface="Lato"/>
              <a:buChar char="●"/>
              <a:defRPr b="0" i="0" sz="2100" u="none" cap="none" strike="noStrike">
                <a:solidFill>
                  <a:schemeClr val="lt1"/>
                </a:solidFill>
                <a:latin typeface="Lato"/>
                <a:ea typeface="Lato"/>
                <a:cs typeface="Lato"/>
                <a:sym typeface="Lato"/>
              </a:defRPr>
            </a:lvl1pPr>
            <a:lvl2pPr indent="-342900" lvl="1" marL="9144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2pPr>
            <a:lvl3pPr indent="-342900" lvl="2" marL="13716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3pPr>
            <a:lvl4pPr indent="-342900" lvl="3" marL="18288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4pPr>
            <a:lvl5pPr indent="-342900" lvl="4" marL="22860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5pPr>
            <a:lvl6pPr indent="-342900" lvl="5" marL="27432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6pPr>
            <a:lvl7pPr indent="-342900" lvl="6" marL="32004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7pPr>
            <a:lvl8pPr indent="-342900" lvl="7" marL="36576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8pPr>
            <a:lvl9pPr indent="-342900" lvl="8" marL="41148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9pPr>
          </a:lstStyle>
          <a:p/>
        </p:txBody>
      </p:sp>
      <p:sp>
        <p:nvSpPr>
          <p:cNvPr id="312" name="Google Shape;312;g36097552df7_0_98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34" name="Shape 434"/>
        <p:cNvGrpSpPr/>
        <p:nvPr/>
      </p:nvGrpSpPr>
      <p:grpSpPr>
        <a:xfrm>
          <a:off x="0" y="0"/>
          <a:ext cx="0" cy="0"/>
          <a:chOff x="0" y="0"/>
          <a:chExt cx="0" cy="0"/>
        </a:xfrm>
      </p:grpSpPr>
      <p:sp>
        <p:nvSpPr>
          <p:cNvPr id="435" name="Google Shape;435;g3771c3e0188_0_6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9pPr>
          </a:lstStyle>
          <a:p/>
        </p:txBody>
      </p:sp>
      <p:sp>
        <p:nvSpPr>
          <p:cNvPr id="436" name="Google Shape;436;g3771c3e0188_0_61"/>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marR="0" algn="l">
              <a:lnSpc>
                <a:spcPct val="115000"/>
              </a:lnSpc>
              <a:spcBef>
                <a:spcPts val="0"/>
              </a:spcBef>
              <a:spcAft>
                <a:spcPts val="0"/>
              </a:spcAft>
              <a:buClr>
                <a:schemeClr val="dk2"/>
              </a:buClr>
              <a:buSzPts val="2900"/>
              <a:buFont typeface="Arial"/>
              <a:buChar char="●"/>
              <a:defRPr b="0" i="0" sz="2900" u="none" cap="none" strike="noStrike">
                <a:solidFill>
                  <a:schemeClr val="dk2"/>
                </a:solidFill>
                <a:latin typeface="Arial"/>
                <a:ea typeface="Arial"/>
                <a:cs typeface="Arial"/>
                <a:sym typeface="Arial"/>
              </a:defRPr>
            </a:lvl1pPr>
            <a:lvl2pPr indent="-368300" lvl="1" marL="9144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2pPr>
            <a:lvl3pPr indent="-368300" lvl="2" marL="13716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3pPr>
            <a:lvl4pPr indent="-368300" lvl="3" marL="18288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4pPr>
            <a:lvl5pPr indent="-368300" lvl="4" marL="22860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5pPr>
            <a:lvl6pPr indent="-368300" lvl="5" marL="27432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6pPr>
            <a:lvl7pPr indent="-368300" lvl="6" marL="32004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7pPr>
            <a:lvl8pPr indent="-368300" lvl="7" marL="36576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8pPr>
            <a:lvl9pPr indent="-368300" lvl="8" marL="41148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9pPr>
          </a:lstStyle>
          <a:p/>
        </p:txBody>
      </p:sp>
      <p:sp>
        <p:nvSpPr>
          <p:cNvPr id="437" name="Google Shape;437;g3771c3e0188_0_6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g3771c3e0188_0_53"/>
          <p:cNvPicPr preferRelativeResize="0"/>
          <p:nvPr/>
        </p:nvPicPr>
        <p:blipFill rotWithShape="1">
          <a:blip r:embed="rId3">
            <a:alphaModFix amt="62000"/>
          </a:blip>
          <a:srcRect b="0" l="0" r="0" t="0"/>
          <a:stretch/>
        </p:blipFill>
        <p:spPr>
          <a:xfrm>
            <a:off x="13522" y="0"/>
            <a:ext cx="14603357" cy="8229600"/>
          </a:xfrm>
          <a:prstGeom prst="rect">
            <a:avLst/>
          </a:prstGeom>
          <a:noFill/>
          <a:ln>
            <a:noFill/>
          </a:ln>
        </p:spPr>
      </p:pic>
      <p:graphicFrame>
        <p:nvGraphicFramePr>
          <p:cNvPr id="484" name="Google Shape;484;g3771c3e0188_0_53"/>
          <p:cNvGraphicFramePr/>
          <p:nvPr/>
        </p:nvGraphicFramePr>
        <p:xfrm>
          <a:off x="8525120" y="1552040"/>
          <a:ext cx="3000000" cy="3000000"/>
        </p:xfrm>
        <a:graphic>
          <a:graphicData uri="http://schemas.openxmlformats.org/drawingml/2006/table">
            <a:tbl>
              <a:tblPr>
                <a:noFill/>
                <a:tableStyleId>{4443D2BB-F6AE-479D-AB3C-B1A87DDDA17A}</a:tableStyleId>
              </a:tblPr>
              <a:tblGrid>
                <a:gridCol w="2429125"/>
                <a:gridCol w="3475800"/>
              </a:tblGrid>
              <a:tr h="515925">
                <a:tc>
                  <a:txBody>
                    <a:bodyPr/>
                    <a:lstStyle/>
                    <a:p>
                      <a:pPr indent="0" lvl="0" marL="0" marR="0" rtl="0" algn="l">
                        <a:lnSpc>
                          <a:spcPct val="100000"/>
                        </a:lnSpc>
                        <a:spcBef>
                          <a:spcPts val="0"/>
                        </a:spcBef>
                        <a:spcAft>
                          <a:spcPts val="0"/>
                        </a:spcAft>
                        <a:buClr>
                          <a:srgbClr val="000000"/>
                        </a:buClr>
                        <a:buSzPts val="2300"/>
                        <a:buFont typeface="Arial"/>
                        <a:buNone/>
                      </a:pPr>
                      <a:r>
                        <a:rPr b="1" lang="en-US" sz="2300" u="none" cap="none" strike="noStrike">
                          <a:solidFill>
                            <a:schemeClr val="dk1"/>
                          </a:solidFill>
                        </a:rPr>
                        <a:t>Día, Fecha:</a:t>
                      </a:r>
                      <a:endParaRPr b="1" sz="2300" u="none" cap="none" strike="noStrike">
                        <a:solidFill>
                          <a:schemeClr val="dk1"/>
                        </a:solidFill>
                      </a:endParaRPr>
                    </a:p>
                  </a:txBody>
                  <a:tcPr marT="146275" marB="146275" marR="146275" marL="146275">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21</a:t>
                      </a:r>
                      <a:r>
                        <a:rPr lang="en-US" sz="2200"/>
                        <a:t>/08/2025</a:t>
                      </a:r>
                      <a:endParaRPr sz="2200" u="none" cap="none" strike="noStrike"/>
                    </a:p>
                  </a:txBody>
                  <a:tcPr marT="146275" marB="146275" marR="146275" marL="146275">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r h="580950">
                <a:tc>
                  <a:txBody>
                    <a:bodyPr/>
                    <a:lstStyle/>
                    <a:p>
                      <a:pPr indent="0" lvl="0" marL="0" marR="0" rtl="0" algn="l">
                        <a:lnSpc>
                          <a:spcPct val="100000"/>
                        </a:lnSpc>
                        <a:spcBef>
                          <a:spcPts val="0"/>
                        </a:spcBef>
                        <a:spcAft>
                          <a:spcPts val="0"/>
                        </a:spcAft>
                        <a:buClr>
                          <a:srgbClr val="000000"/>
                        </a:buClr>
                        <a:buSzPts val="2300"/>
                        <a:buFont typeface="Arial"/>
                        <a:buNone/>
                      </a:pPr>
                      <a:r>
                        <a:rPr b="1" lang="en-US" sz="2300" u="none" cap="none" strike="noStrike">
                          <a:solidFill>
                            <a:schemeClr val="dk1"/>
                          </a:solidFill>
                        </a:rPr>
                        <a:t>Hora de inicio:</a:t>
                      </a:r>
                      <a:endParaRPr b="1" sz="2300" u="none" cap="none" strike="noStrike">
                        <a:solidFill>
                          <a:schemeClr val="dk1"/>
                        </a:solidFill>
                      </a:endParaRPr>
                    </a:p>
                  </a:txBody>
                  <a:tcPr marT="146275" marB="146275" marR="146275" marL="146275">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17:20</a:t>
                      </a:r>
                      <a:endParaRPr sz="2200" u="none" cap="none" strike="noStrike"/>
                    </a:p>
                  </a:txBody>
                  <a:tcPr marT="146275" marB="146275" marR="146275" marL="146275">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bl>
          </a:graphicData>
        </a:graphic>
      </p:graphicFrame>
      <p:sp>
        <p:nvSpPr>
          <p:cNvPr id="485" name="Google Shape;485;g3771c3e0188_0_53"/>
          <p:cNvSpPr txBox="1"/>
          <p:nvPr/>
        </p:nvSpPr>
        <p:spPr>
          <a:xfrm>
            <a:off x="4061760" y="3659280"/>
            <a:ext cx="6990300" cy="9111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4000"/>
              <a:buFont typeface="Arial"/>
              <a:buNone/>
            </a:pPr>
            <a:r>
              <a:rPr b="1" lang="en-US" sz="4000"/>
              <a:t>Sistemas Operativos 1</a:t>
            </a:r>
            <a:r>
              <a:rPr b="1" i="0" lang="en-US" sz="4000" u="none" cap="none" strike="noStrike">
                <a:solidFill>
                  <a:srgbClr val="000000"/>
                </a:solidFill>
              </a:rPr>
              <a:t> [</a:t>
            </a:r>
            <a:r>
              <a:rPr b="1" lang="en-US" sz="4000"/>
              <a:t>P</a:t>
            </a:r>
            <a:r>
              <a:rPr b="1" i="0" lang="en-US" sz="4000" u="none" cap="none" strike="noStrike">
                <a:solidFill>
                  <a:srgbClr val="000000"/>
                </a:solidFill>
              </a:rPr>
              <a:t>]</a:t>
            </a:r>
            <a:endParaRPr b="1" i="0" sz="4000" u="none" cap="none" strike="noStrike">
              <a:solidFill>
                <a:srgbClr val="000000"/>
              </a:solidFill>
            </a:endParaRPr>
          </a:p>
        </p:txBody>
      </p:sp>
      <p:sp>
        <p:nvSpPr>
          <p:cNvPr id="486" name="Google Shape;486;g3771c3e0188_0_53"/>
          <p:cNvSpPr txBox="1"/>
          <p:nvPr/>
        </p:nvSpPr>
        <p:spPr>
          <a:xfrm>
            <a:off x="2845920" y="4641200"/>
            <a:ext cx="8938500" cy="10035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3200"/>
              <a:buFont typeface="Arial"/>
              <a:buNone/>
            </a:pPr>
            <a:r>
              <a:rPr b="1" lang="en-US" sz="4600"/>
              <a:t>Edgar Alvarez</a:t>
            </a:r>
            <a:endParaRPr b="1" i="0" sz="46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descr="preencoded.png" id="575" name="Google Shape;575;p4"/>
          <p:cNvPicPr preferRelativeResize="0"/>
          <p:nvPr/>
        </p:nvPicPr>
        <p:blipFill rotWithShape="1">
          <a:blip r:embed="rId3">
            <a:alphaModFix/>
          </a:blip>
          <a:srcRect b="0" l="0" r="0" t="0"/>
          <a:stretch/>
        </p:blipFill>
        <p:spPr>
          <a:xfrm>
            <a:off x="0" y="0"/>
            <a:ext cx="14630400" cy="2769037"/>
          </a:xfrm>
          <a:prstGeom prst="rect">
            <a:avLst/>
          </a:prstGeom>
          <a:noFill/>
          <a:ln>
            <a:noFill/>
          </a:ln>
        </p:spPr>
      </p:pic>
      <p:sp>
        <p:nvSpPr>
          <p:cNvPr id="576" name="Google Shape;576;p4"/>
          <p:cNvSpPr/>
          <p:nvPr/>
        </p:nvSpPr>
        <p:spPr>
          <a:xfrm>
            <a:off x="775335" y="3378160"/>
            <a:ext cx="9062561" cy="615315"/>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0FCFF"/>
              </a:buClr>
              <a:buSzPts val="3850"/>
              <a:buFont typeface="Spline Sans"/>
              <a:buNone/>
            </a:pPr>
            <a:r>
              <a:rPr b="1" i="0" lang="en-US" sz="3850" u="none" cap="none" strike="noStrike">
                <a:solidFill>
                  <a:srgbClr val="F0FCFF"/>
                </a:solidFill>
                <a:latin typeface="Spline Sans"/>
                <a:ea typeface="Spline Sans"/>
                <a:cs typeface="Spline Sans"/>
                <a:sym typeface="Spline Sans"/>
              </a:rPr>
              <a:t>Diagrama de transición de los procesos</a:t>
            </a:r>
            <a:endParaRPr b="0" i="0" sz="3850" u="none" cap="none" strike="noStrike">
              <a:solidFill>
                <a:srgbClr val="000000"/>
              </a:solidFill>
              <a:latin typeface="Arial"/>
              <a:ea typeface="Arial"/>
              <a:cs typeface="Arial"/>
              <a:sym typeface="Arial"/>
            </a:endParaRPr>
          </a:p>
        </p:txBody>
      </p:sp>
      <p:pic>
        <p:nvPicPr>
          <p:cNvPr descr="preencoded.png" id="577" name="Google Shape;577;p4"/>
          <p:cNvPicPr preferRelativeResize="0"/>
          <p:nvPr/>
        </p:nvPicPr>
        <p:blipFill rotWithShape="1">
          <a:blip r:embed="rId4">
            <a:alphaModFix/>
          </a:blip>
          <a:srcRect b="0" l="0" r="0" t="0"/>
          <a:stretch/>
        </p:blipFill>
        <p:spPr>
          <a:xfrm>
            <a:off x="775335" y="4325660"/>
            <a:ext cx="3269933" cy="886063"/>
          </a:xfrm>
          <a:prstGeom prst="rect">
            <a:avLst/>
          </a:prstGeom>
          <a:noFill/>
          <a:ln>
            <a:noFill/>
          </a:ln>
        </p:spPr>
      </p:pic>
      <p:sp>
        <p:nvSpPr>
          <p:cNvPr id="578" name="Google Shape;578;p4"/>
          <p:cNvSpPr/>
          <p:nvPr/>
        </p:nvSpPr>
        <p:spPr>
          <a:xfrm>
            <a:off x="996791" y="5543907"/>
            <a:ext cx="2461379" cy="307538"/>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E4E6"/>
              </a:buClr>
              <a:buSzPts val="1900"/>
              <a:buFont typeface="Spline Sans"/>
              <a:buNone/>
            </a:pPr>
            <a:r>
              <a:rPr b="1" i="0" lang="en-US" sz="1900" u="none" cap="none" strike="noStrike">
                <a:solidFill>
                  <a:srgbClr val="E0E4E6"/>
                </a:solidFill>
                <a:latin typeface="Spline Sans"/>
                <a:ea typeface="Spline Sans"/>
                <a:cs typeface="Spline Sans"/>
                <a:sym typeface="Spline Sans"/>
              </a:rPr>
              <a:t>Creado</a:t>
            </a:r>
            <a:endParaRPr b="0" i="0" sz="1900" u="none" cap="none" strike="noStrike">
              <a:solidFill>
                <a:srgbClr val="000000"/>
              </a:solidFill>
              <a:latin typeface="Arial"/>
              <a:ea typeface="Arial"/>
              <a:cs typeface="Arial"/>
              <a:sym typeface="Arial"/>
            </a:endParaRPr>
          </a:p>
        </p:txBody>
      </p:sp>
      <p:sp>
        <p:nvSpPr>
          <p:cNvPr id="579" name="Google Shape;579;p4"/>
          <p:cNvSpPr/>
          <p:nvPr/>
        </p:nvSpPr>
        <p:spPr>
          <a:xfrm>
            <a:off x="996791" y="5984319"/>
            <a:ext cx="2827020" cy="1063347"/>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El proceso se crea y se coloca en la cola de procesos listos.</a:t>
            </a:r>
            <a:endParaRPr b="0" i="0" sz="1700" u="none" cap="none" strike="noStrike">
              <a:solidFill>
                <a:srgbClr val="000000"/>
              </a:solidFill>
              <a:latin typeface="Arial"/>
              <a:ea typeface="Arial"/>
              <a:cs typeface="Arial"/>
              <a:sym typeface="Arial"/>
            </a:endParaRPr>
          </a:p>
        </p:txBody>
      </p:sp>
      <p:pic>
        <p:nvPicPr>
          <p:cNvPr descr="preencoded.png" id="580" name="Google Shape;580;p4"/>
          <p:cNvPicPr preferRelativeResize="0"/>
          <p:nvPr/>
        </p:nvPicPr>
        <p:blipFill rotWithShape="1">
          <a:blip r:embed="rId5">
            <a:alphaModFix/>
          </a:blip>
          <a:srcRect b="0" l="0" r="0" t="0"/>
          <a:stretch/>
        </p:blipFill>
        <p:spPr>
          <a:xfrm>
            <a:off x="4045268" y="4325660"/>
            <a:ext cx="3269933" cy="886063"/>
          </a:xfrm>
          <a:prstGeom prst="rect">
            <a:avLst/>
          </a:prstGeom>
          <a:noFill/>
          <a:ln>
            <a:noFill/>
          </a:ln>
        </p:spPr>
      </p:pic>
      <p:sp>
        <p:nvSpPr>
          <p:cNvPr id="581" name="Google Shape;581;p4"/>
          <p:cNvSpPr/>
          <p:nvPr/>
        </p:nvSpPr>
        <p:spPr>
          <a:xfrm>
            <a:off x="4266724" y="5543907"/>
            <a:ext cx="2461379" cy="307538"/>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E4E6"/>
              </a:buClr>
              <a:buSzPts val="1900"/>
              <a:buFont typeface="Spline Sans"/>
              <a:buNone/>
            </a:pPr>
            <a:r>
              <a:rPr b="1" i="0" lang="en-US" sz="1900" u="none" cap="none" strike="noStrike">
                <a:solidFill>
                  <a:srgbClr val="E0E4E6"/>
                </a:solidFill>
                <a:latin typeface="Spline Sans"/>
                <a:ea typeface="Spline Sans"/>
                <a:cs typeface="Spline Sans"/>
                <a:sym typeface="Spline Sans"/>
              </a:rPr>
              <a:t>Listo</a:t>
            </a:r>
            <a:endParaRPr b="0" i="0" sz="1900" u="none" cap="none" strike="noStrike">
              <a:solidFill>
                <a:srgbClr val="000000"/>
              </a:solidFill>
              <a:latin typeface="Arial"/>
              <a:ea typeface="Arial"/>
              <a:cs typeface="Arial"/>
              <a:sym typeface="Arial"/>
            </a:endParaRPr>
          </a:p>
        </p:txBody>
      </p:sp>
      <p:sp>
        <p:nvSpPr>
          <p:cNvPr id="582" name="Google Shape;582;p4"/>
          <p:cNvSpPr/>
          <p:nvPr/>
        </p:nvSpPr>
        <p:spPr>
          <a:xfrm>
            <a:off x="4266724" y="5984319"/>
            <a:ext cx="2827020" cy="141779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El proceso espera ser seleccionado por el planificador de CPU para su ejecución.</a:t>
            </a:r>
            <a:endParaRPr b="0" i="0" sz="1700" u="none" cap="none" strike="noStrike">
              <a:solidFill>
                <a:srgbClr val="000000"/>
              </a:solidFill>
              <a:latin typeface="Arial"/>
              <a:ea typeface="Arial"/>
              <a:cs typeface="Arial"/>
              <a:sym typeface="Arial"/>
            </a:endParaRPr>
          </a:p>
        </p:txBody>
      </p:sp>
      <p:pic>
        <p:nvPicPr>
          <p:cNvPr descr="preencoded.png" id="583" name="Google Shape;583;p4"/>
          <p:cNvPicPr preferRelativeResize="0"/>
          <p:nvPr/>
        </p:nvPicPr>
        <p:blipFill rotWithShape="1">
          <a:blip r:embed="rId6">
            <a:alphaModFix/>
          </a:blip>
          <a:srcRect b="0" l="0" r="0" t="0"/>
          <a:stretch/>
        </p:blipFill>
        <p:spPr>
          <a:xfrm>
            <a:off x="7315200" y="4325660"/>
            <a:ext cx="3269933" cy="886063"/>
          </a:xfrm>
          <a:prstGeom prst="rect">
            <a:avLst/>
          </a:prstGeom>
          <a:noFill/>
          <a:ln>
            <a:noFill/>
          </a:ln>
        </p:spPr>
      </p:pic>
      <p:sp>
        <p:nvSpPr>
          <p:cNvPr id="584" name="Google Shape;584;p4"/>
          <p:cNvSpPr/>
          <p:nvPr/>
        </p:nvSpPr>
        <p:spPr>
          <a:xfrm>
            <a:off x="7536656" y="5543907"/>
            <a:ext cx="2461379" cy="307538"/>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E4E6"/>
              </a:buClr>
              <a:buSzPts val="1900"/>
              <a:buFont typeface="Spline Sans"/>
              <a:buNone/>
            </a:pPr>
            <a:r>
              <a:rPr b="1" i="0" lang="en-US" sz="1900" u="none" cap="none" strike="noStrike">
                <a:solidFill>
                  <a:srgbClr val="E0E4E6"/>
                </a:solidFill>
                <a:latin typeface="Spline Sans"/>
                <a:ea typeface="Spline Sans"/>
                <a:cs typeface="Spline Sans"/>
                <a:sym typeface="Spline Sans"/>
              </a:rPr>
              <a:t>Ejecutando</a:t>
            </a:r>
            <a:endParaRPr b="0" i="0" sz="1900" u="none" cap="none" strike="noStrike">
              <a:solidFill>
                <a:srgbClr val="000000"/>
              </a:solidFill>
              <a:latin typeface="Arial"/>
              <a:ea typeface="Arial"/>
              <a:cs typeface="Arial"/>
              <a:sym typeface="Arial"/>
            </a:endParaRPr>
          </a:p>
        </p:txBody>
      </p:sp>
      <p:sp>
        <p:nvSpPr>
          <p:cNvPr id="585" name="Google Shape;585;p4"/>
          <p:cNvSpPr/>
          <p:nvPr/>
        </p:nvSpPr>
        <p:spPr>
          <a:xfrm>
            <a:off x="7536656" y="5984319"/>
            <a:ext cx="2827020" cy="70889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El proceso utiliza la CPU y realiza instrucciones.</a:t>
            </a:r>
            <a:endParaRPr b="0" i="0" sz="1700" u="none" cap="none" strike="noStrike">
              <a:solidFill>
                <a:srgbClr val="000000"/>
              </a:solidFill>
              <a:latin typeface="Arial"/>
              <a:ea typeface="Arial"/>
              <a:cs typeface="Arial"/>
              <a:sym typeface="Arial"/>
            </a:endParaRPr>
          </a:p>
        </p:txBody>
      </p:sp>
      <p:pic>
        <p:nvPicPr>
          <p:cNvPr descr="preencoded.png" id="586" name="Google Shape;586;p4"/>
          <p:cNvPicPr preferRelativeResize="0"/>
          <p:nvPr/>
        </p:nvPicPr>
        <p:blipFill rotWithShape="1">
          <a:blip r:embed="rId7">
            <a:alphaModFix/>
          </a:blip>
          <a:srcRect b="0" l="0" r="0" t="0"/>
          <a:stretch/>
        </p:blipFill>
        <p:spPr>
          <a:xfrm>
            <a:off x="10585133" y="4325660"/>
            <a:ext cx="3269933" cy="886063"/>
          </a:xfrm>
          <a:prstGeom prst="rect">
            <a:avLst/>
          </a:prstGeom>
          <a:noFill/>
          <a:ln>
            <a:noFill/>
          </a:ln>
        </p:spPr>
      </p:pic>
      <p:sp>
        <p:nvSpPr>
          <p:cNvPr id="587" name="Google Shape;587;p4"/>
          <p:cNvSpPr/>
          <p:nvPr/>
        </p:nvSpPr>
        <p:spPr>
          <a:xfrm>
            <a:off x="10806589" y="5543907"/>
            <a:ext cx="2461379" cy="307538"/>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E4E6"/>
              </a:buClr>
              <a:buSzPts val="1900"/>
              <a:buFont typeface="Spline Sans"/>
              <a:buNone/>
            </a:pPr>
            <a:r>
              <a:rPr b="1" i="0" lang="en-US" sz="1900" u="none" cap="none" strike="noStrike">
                <a:solidFill>
                  <a:srgbClr val="E0E4E6"/>
                </a:solidFill>
                <a:latin typeface="Spline Sans"/>
                <a:ea typeface="Spline Sans"/>
                <a:cs typeface="Spline Sans"/>
                <a:sym typeface="Spline Sans"/>
              </a:rPr>
              <a:t>Bloqueado</a:t>
            </a:r>
            <a:endParaRPr b="0" i="0" sz="1900" u="none" cap="none" strike="noStrike">
              <a:solidFill>
                <a:srgbClr val="000000"/>
              </a:solidFill>
              <a:latin typeface="Arial"/>
              <a:ea typeface="Arial"/>
              <a:cs typeface="Arial"/>
              <a:sym typeface="Arial"/>
            </a:endParaRPr>
          </a:p>
        </p:txBody>
      </p:sp>
      <p:sp>
        <p:nvSpPr>
          <p:cNvPr id="588" name="Google Shape;588;p4"/>
          <p:cNvSpPr/>
          <p:nvPr/>
        </p:nvSpPr>
        <p:spPr>
          <a:xfrm>
            <a:off x="10806589" y="5984319"/>
            <a:ext cx="2827020" cy="1063347"/>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El proceso espera un evento o recurso específico y no puede ejecutarse.</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
          <p:cNvSpPr/>
          <p:nvPr/>
        </p:nvSpPr>
        <p:spPr>
          <a:xfrm>
            <a:off x="864037" y="2156222"/>
            <a:ext cx="9239726"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Creación y terminación de procesos</a:t>
            </a:r>
            <a:endParaRPr b="0" i="0" sz="4300" u="none" cap="none" strike="noStrike">
              <a:solidFill>
                <a:srgbClr val="000000"/>
              </a:solidFill>
              <a:latin typeface="Arial"/>
              <a:ea typeface="Arial"/>
              <a:cs typeface="Arial"/>
              <a:sym typeface="Arial"/>
            </a:endParaRPr>
          </a:p>
        </p:txBody>
      </p:sp>
      <p:sp>
        <p:nvSpPr>
          <p:cNvPr id="595" name="Google Shape;595;p5"/>
          <p:cNvSpPr/>
          <p:nvPr/>
        </p:nvSpPr>
        <p:spPr>
          <a:xfrm>
            <a:off x="864037" y="3459123"/>
            <a:ext cx="2797016"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2150"/>
              <a:buFont typeface="Spline Sans"/>
              <a:buNone/>
            </a:pPr>
            <a:r>
              <a:rPr b="1" i="0" lang="en-US" sz="2150" u="none" cap="none" strike="noStrike">
                <a:solidFill>
                  <a:srgbClr val="F0FCFF"/>
                </a:solidFill>
                <a:latin typeface="Spline Sans"/>
                <a:ea typeface="Spline Sans"/>
                <a:cs typeface="Spline Sans"/>
                <a:sym typeface="Spline Sans"/>
              </a:rPr>
              <a:t>Creación de procesos</a:t>
            </a:r>
            <a:endParaRPr b="0" i="0" sz="2150" u="none" cap="none" strike="noStrike">
              <a:solidFill>
                <a:srgbClr val="000000"/>
              </a:solidFill>
              <a:latin typeface="Arial"/>
              <a:ea typeface="Arial"/>
              <a:cs typeface="Arial"/>
              <a:sym typeface="Arial"/>
            </a:endParaRPr>
          </a:p>
        </p:txBody>
      </p:sp>
      <p:sp>
        <p:nvSpPr>
          <p:cNvPr id="596" name="Google Shape;596;p5"/>
          <p:cNvSpPr/>
          <p:nvPr/>
        </p:nvSpPr>
        <p:spPr>
          <a:xfrm>
            <a:off x="864037" y="4048839"/>
            <a:ext cx="6150054"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procesos se crean mediante las llamadas a sistema fork() y exec() en Linux.</a:t>
            </a:r>
            <a:endParaRPr b="0" i="0" sz="1900" u="none" cap="none" strike="noStrike">
              <a:solidFill>
                <a:srgbClr val="000000"/>
              </a:solidFill>
              <a:latin typeface="Arial"/>
              <a:ea typeface="Arial"/>
              <a:cs typeface="Arial"/>
              <a:sym typeface="Arial"/>
            </a:endParaRPr>
          </a:p>
        </p:txBody>
      </p:sp>
      <p:sp>
        <p:nvSpPr>
          <p:cNvPr id="597" name="Google Shape;597;p5"/>
          <p:cNvSpPr/>
          <p:nvPr/>
        </p:nvSpPr>
        <p:spPr>
          <a:xfrm>
            <a:off x="864037" y="5061109"/>
            <a:ext cx="6150054"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El proceso hijo hereda los recursos del proceso padre, como memoria y descriptores de archivo.</a:t>
            </a:r>
            <a:endParaRPr b="0" i="0" sz="1900" u="none" cap="none" strike="noStrike">
              <a:solidFill>
                <a:srgbClr val="000000"/>
              </a:solidFill>
              <a:latin typeface="Arial"/>
              <a:ea typeface="Arial"/>
              <a:cs typeface="Arial"/>
              <a:sym typeface="Arial"/>
            </a:endParaRPr>
          </a:p>
        </p:txBody>
      </p:sp>
      <p:sp>
        <p:nvSpPr>
          <p:cNvPr id="598" name="Google Shape;598;p5"/>
          <p:cNvSpPr/>
          <p:nvPr/>
        </p:nvSpPr>
        <p:spPr>
          <a:xfrm>
            <a:off x="7623929" y="3459123"/>
            <a:ext cx="322838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2150"/>
              <a:buFont typeface="Spline Sans"/>
              <a:buNone/>
            </a:pPr>
            <a:r>
              <a:rPr b="1" i="0" lang="en-US" sz="2150" u="none" cap="none" strike="noStrike">
                <a:solidFill>
                  <a:srgbClr val="F0FCFF"/>
                </a:solidFill>
                <a:latin typeface="Spline Sans"/>
                <a:ea typeface="Spline Sans"/>
                <a:cs typeface="Spline Sans"/>
                <a:sym typeface="Spline Sans"/>
              </a:rPr>
              <a:t>Terminación de procesos</a:t>
            </a:r>
            <a:endParaRPr b="0" i="0" sz="2150" u="none" cap="none" strike="noStrike">
              <a:solidFill>
                <a:srgbClr val="000000"/>
              </a:solidFill>
              <a:latin typeface="Arial"/>
              <a:ea typeface="Arial"/>
              <a:cs typeface="Arial"/>
              <a:sym typeface="Arial"/>
            </a:endParaRPr>
          </a:p>
        </p:txBody>
      </p:sp>
      <p:sp>
        <p:nvSpPr>
          <p:cNvPr id="599" name="Google Shape;599;p5"/>
          <p:cNvSpPr/>
          <p:nvPr/>
        </p:nvSpPr>
        <p:spPr>
          <a:xfrm>
            <a:off x="7623929" y="4048839"/>
            <a:ext cx="6150054"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procesos pueden terminar de forma voluntaria o por una señal del sistema operativo.</a:t>
            </a:r>
            <a:endParaRPr b="0" i="0" sz="1900" u="none" cap="none" strike="noStrike">
              <a:solidFill>
                <a:srgbClr val="000000"/>
              </a:solidFill>
              <a:latin typeface="Arial"/>
              <a:ea typeface="Arial"/>
              <a:cs typeface="Arial"/>
              <a:sym typeface="Arial"/>
            </a:endParaRPr>
          </a:p>
        </p:txBody>
      </p:sp>
      <p:sp>
        <p:nvSpPr>
          <p:cNvPr id="600" name="Google Shape;600;p5"/>
          <p:cNvSpPr/>
          <p:nvPr/>
        </p:nvSpPr>
        <p:spPr>
          <a:xfrm>
            <a:off x="7623929" y="5061109"/>
            <a:ext cx="6150054"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Al terminar, los recursos del proceso se liberan y se genera un código de salida.</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dcb5b4a0ba_1_243"/>
          <p:cNvSpPr/>
          <p:nvPr/>
        </p:nvSpPr>
        <p:spPr>
          <a:xfrm>
            <a:off x="775335" y="434510"/>
            <a:ext cx="9062700" cy="615300"/>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0FCFF"/>
              </a:buClr>
              <a:buSzPts val="3850"/>
              <a:buFont typeface="Spline Sans"/>
              <a:buNone/>
            </a:pPr>
            <a:r>
              <a:rPr b="1" i="0" lang="en-US" sz="3850" u="none" cap="none" strike="noStrike">
                <a:solidFill>
                  <a:srgbClr val="F0FCFF"/>
                </a:solidFill>
                <a:latin typeface="Spline Sans"/>
                <a:ea typeface="Spline Sans"/>
                <a:cs typeface="Spline Sans"/>
                <a:sym typeface="Spline Sans"/>
              </a:rPr>
              <a:t>Ciclo de vida de un proceso</a:t>
            </a:r>
            <a:endParaRPr b="0" i="0" sz="3850" u="none" cap="none" strike="noStrike">
              <a:solidFill>
                <a:srgbClr val="000000"/>
              </a:solidFill>
              <a:latin typeface="Arial"/>
              <a:ea typeface="Arial"/>
              <a:cs typeface="Arial"/>
              <a:sym typeface="Arial"/>
            </a:endParaRPr>
          </a:p>
        </p:txBody>
      </p:sp>
      <p:pic>
        <p:nvPicPr>
          <p:cNvPr id="607" name="Google Shape;607;g2dcb5b4a0ba_1_243"/>
          <p:cNvPicPr preferRelativeResize="0"/>
          <p:nvPr/>
        </p:nvPicPr>
        <p:blipFill rotWithShape="1">
          <a:blip r:embed="rId3">
            <a:alphaModFix/>
          </a:blip>
          <a:srcRect b="0" l="0" r="0" t="0"/>
          <a:stretch/>
        </p:blipFill>
        <p:spPr>
          <a:xfrm>
            <a:off x="775325" y="1128351"/>
            <a:ext cx="6983076" cy="6168574"/>
          </a:xfrm>
          <a:prstGeom prst="rect">
            <a:avLst/>
          </a:prstGeom>
          <a:noFill/>
          <a:ln>
            <a:noFill/>
          </a:ln>
        </p:spPr>
      </p:pic>
      <p:sp>
        <p:nvSpPr>
          <p:cNvPr id="608" name="Google Shape;608;g2dcb5b4a0ba_1_243"/>
          <p:cNvSpPr/>
          <p:nvPr/>
        </p:nvSpPr>
        <p:spPr>
          <a:xfrm>
            <a:off x="8198025" y="559853"/>
            <a:ext cx="5978700" cy="385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https://myaut.github.io/dtrace-stap-book/kernel/proc.html</a:t>
            </a:r>
            <a:endParaRPr b="0" i="0" sz="1750" u="none" cap="none" strike="noStrike">
              <a:solidFill>
                <a:srgbClr val="000000"/>
              </a:solidFill>
              <a:latin typeface="Arial"/>
              <a:ea typeface="Arial"/>
              <a:cs typeface="Arial"/>
              <a:sym typeface="Arial"/>
            </a:endParaRPr>
          </a:p>
        </p:txBody>
      </p:sp>
      <p:sp>
        <p:nvSpPr>
          <p:cNvPr id="609" name="Google Shape;609;g2dcb5b4a0ba_1_243"/>
          <p:cNvSpPr txBox="1"/>
          <p:nvPr/>
        </p:nvSpPr>
        <p:spPr>
          <a:xfrm>
            <a:off x="8725475" y="1049800"/>
            <a:ext cx="5400900" cy="6942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A diferencia de Windows, en Unix la creación de un proceso ocurre en dos etapas:</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1200"/>
              </a:spcBef>
              <a:spcAft>
                <a:spcPts val="0"/>
              </a:spcAft>
              <a:buClr>
                <a:schemeClr val="lt1"/>
              </a:buClr>
              <a:buSzPts val="1500"/>
              <a:buFont typeface="Arial"/>
              <a:buAutoNum type="arabicPeriod"/>
            </a:pPr>
            <a:r>
              <a:rPr b="1" i="0" lang="en-US" sz="1500" u="none" cap="none" strike="noStrike">
                <a:solidFill>
                  <a:schemeClr val="lt1"/>
                </a:solidFill>
                <a:latin typeface="Arial"/>
                <a:ea typeface="Arial"/>
                <a:cs typeface="Arial"/>
                <a:sym typeface="Arial"/>
              </a:rPr>
              <a:t>Llamada a fork() por el proceso padre:</a:t>
            </a:r>
            <a:endParaRPr b="1" i="0" sz="1500" u="none" cap="none" strike="noStrike">
              <a:solidFill>
                <a:schemeClr val="lt1"/>
              </a:solidFill>
              <a:latin typeface="Arial"/>
              <a:ea typeface="Arial"/>
              <a:cs typeface="Arial"/>
              <a:sym typeface="Arial"/>
            </a:endParaRPr>
          </a:p>
          <a:p>
            <a:pPr indent="-323850" lvl="1" marL="914400" marR="0" rtl="0" algn="l">
              <a:lnSpc>
                <a:spcPct val="115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El proceso padre ejecuta la llamada al sistema fork().</a:t>
            </a:r>
            <a:endParaRPr b="0" i="0" sz="1500" u="none" cap="none" strike="noStrike">
              <a:solidFill>
                <a:schemeClr val="lt1"/>
              </a:solidFill>
              <a:latin typeface="Arial"/>
              <a:ea typeface="Arial"/>
              <a:cs typeface="Arial"/>
              <a:sym typeface="Arial"/>
            </a:endParaRPr>
          </a:p>
          <a:p>
            <a:pPr indent="-323850" lvl="1" marL="914400" marR="0" rtl="0" algn="l">
              <a:lnSpc>
                <a:spcPct val="115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El kernel crea una copia exacta del proceso padre, incluyendo su memoria (en modo </a:t>
            </a:r>
            <a:r>
              <a:rPr b="0" i="1" lang="en-US" sz="1500" u="none" cap="none" strike="noStrike">
                <a:solidFill>
                  <a:schemeClr val="lt1"/>
                </a:solidFill>
                <a:latin typeface="Arial"/>
                <a:ea typeface="Arial"/>
                <a:cs typeface="Arial"/>
                <a:sym typeface="Arial"/>
              </a:rPr>
              <a:t>copy-on-write</a:t>
            </a:r>
            <a:r>
              <a:rPr b="0" i="0" lang="en-US" sz="1500" u="none" cap="none" strike="noStrike">
                <a:solidFill>
                  <a:schemeClr val="lt1"/>
                </a:solidFill>
                <a:latin typeface="Arial"/>
                <a:ea typeface="Arial"/>
                <a:cs typeface="Arial"/>
                <a:sym typeface="Arial"/>
              </a:rPr>
              <a:t>, es decir, solo se copian los datos si uno de los procesos los modifica) y los archivos abiertos.</a:t>
            </a:r>
            <a:endParaRPr b="0" i="0" sz="1500" u="none" cap="none" strike="noStrike">
              <a:solidFill>
                <a:schemeClr val="lt1"/>
              </a:solidFill>
              <a:latin typeface="Arial"/>
              <a:ea typeface="Arial"/>
              <a:cs typeface="Arial"/>
              <a:sym typeface="Arial"/>
            </a:endParaRPr>
          </a:p>
          <a:p>
            <a:pPr indent="-323850" lvl="1" marL="914400" marR="0" rtl="0" algn="l">
              <a:lnSpc>
                <a:spcPct val="115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Esta nueva copia recibe un nuevo identificador de proceso (</a:t>
            </a:r>
            <a:r>
              <a:rPr b="0" i="1" lang="en-US" sz="1500" u="none" cap="none" strike="noStrike">
                <a:solidFill>
                  <a:schemeClr val="lt1"/>
                </a:solidFill>
                <a:latin typeface="Arial"/>
                <a:ea typeface="Arial"/>
                <a:cs typeface="Arial"/>
                <a:sym typeface="Arial"/>
              </a:rPr>
              <a:t>PID</a:t>
            </a:r>
            <a:r>
              <a:rPr b="0" i="0" lang="en-US" sz="1500" u="none" cap="none" strike="noStrike">
                <a:solidFill>
                  <a:schemeClr val="lt1"/>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323850" lvl="1" marL="914400" marR="0" rtl="0" algn="l">
              <a:lnSpc>
                <a:spcPct val="115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Si la llamada a fork() es exitosa, se generan dos procesos: el padre y el hijo, ambos continuando la ejecución desde la misma línea de código.</a:t>
            </a:r>
            <a:endParaRPr b="0" i="0" sz="1500" u="none" cap="none" strike="noStrike">
              <a:solidFill>
                <a:schemeClr val="lt1"/>
              </a:solidFill>
              <a:latin typeface="Arial"/>
              <a:ea typeface="Arial"/>
              <a:cs typeface="Arial"/>
              <a:sym typeface="Arial"/>
            </a:endParaRPr>
          </a:p>
          <a:p>
            <a:pPr indent="-323850" lvl="1" marL="914400" marR="0" rtl="0" algn="l">
              <a:lnSpc>
                <a:spcPct val="115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Normalmente, el proceso hijo cierra archivos abiertos y restablece las señales para evitar conflictos.</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AutoNum type="arabicPeriod"/>
            </a:pPr>
            <a:r>
              <a:rPr b="1" i="0" lang="en-US" sz="1500" u="none" cap="none" strike="noStrike">
                <a:solidFill>
                  <a:schemeClr val="lt1"/>
                </a:solidFill>
                <a:latin typeface="Arial"/>
                <a:ea typeface="Arial"/>
                <a:cs typeface="Arial"/>
                <a:sym typeface="Arial"/>
              </a:rPr>
              <a:t>Llamada a execve() por el proceso hijo:</a:t>
            </a:r>
            <a:endParaRPr b="1" i="0" sz="1500" u="none" cap="none" strike="noStrike">
              <a:solidFill>
                <a:schemeClr val="lt1"/>
              </a:solidFill>
              <a:latin typeface="Arial"/>
              <a:ea typeface="Arial"/>
              <a:cs typeface="Arial"/>
              <a:sym typeface="Arial"/>
            </a:endParaRPr>
          </a:p>
          <a:p>
            <a:pPr indent="-323850" lvl="1" marL="914400" marR="0" rtl="0" algn="l">
              <a:lnSpc>
                <a:spcPct val="115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El proceso hijo ejecuta la llamada al sistema execve(), que reemplaza la memoria del proceso por una nueva, basada en el programa que se desea ejecutar.</a:t>
            </a:r>
            <a:endParaRPr b="0" i="0" sz="1500" u="none" cap="none" strike="noStrike">
              <a:solidFill>
                <a:schemeClr val="lt1"/>
              </a:solidFill>
              <a:latin typeface="Arial"/>
              <a:ea typeface="Arial"/>
              <a:cs typeface="Arial"/>
              <a:sym typeface="Arial"/>
            </a:endParaRPr>
          </a:p>
          <a:p>
            <a:pPr indent="-323850" lvl="1" marL="914400" marR="0" rtl="0" algn="l">
              <a:lnSpc>
                <a:spcPct val="115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En otras palabras, execve() borra el contenido anterior del proceso hijo y lo reemplaza con el código y los datos del nuevo programa.</a:t>
            </a:r>
            <a:endParaRPr b="0" i="0" sz="15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descr="preencoded.png" id="615" name="Google Shape;615;p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16" name="Google Shape;616;p6"/>
          <p:cNvSpPr/>
          <p:nvPr/>
        </p:nvSpPr>
        <p:spPr>
          <a:xfrm>
            <a:off x="796885" y="809863"/>
            <a:ext cx="7550229" cy="126492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0FCFF"/>
              </a:buClr>
              <a:buSzPts val="3950"/>
              <a:buFont typeface="Spline Sans"/>
              <a:buNone/>
            </a:pPr>
            <a:r>
              <a:rPr b="1" i="0" lang="en-US" sz="3950" u="none" cap="none" strike="noStrike">
                <a:solidFill>
                  <a:srgbClr val="F0FCFF"/>
                </a:solidFill>
                <a:latin typeface="Spline Sans"/>
                <a:ea typeface="Spline Sans"/>
                <a:cs typeface="Spline Sans"/>
                <a:sym typeface="Spline Sans"/>
              </a:rPr>
              <a:t>Comandos para gestión de procesos en Linux</a:t>
            </a:r>
            <a:endParaRPr b="0" i="0" sz="3950" u="none" cap="none" strike="noStrike">
              <a:solidFill>
                <a:srgbClr val="000000"/>
              </a:solidFill>
              <a:latin typeface="Arial"/>
              <a:ea typeface="Arial"/>
              <a:cs typeface="Arial"/>
              <a:sym typeface="Arial"/>
            </a:endParaRPr>
          </a:p>
        </p:txBody>
      </p:sp>
      <p:pic>
        <p:nvPicPr>
          <p:cNvPr descr="preencoded.png" id="617" name="Google Shape;617;p6"/>
          <p:cNvPicPr preferRelativeResize="0"/>
          <p:nvPr/>
        </p:nvPicPr>
        <p:blipFill rotWithShape="1">
          <a:blip r:embed="rId4">
            <a:alphaModFix/>
          </a:blip>
          <a:srcRect b="0" l="0" r="0" t="0"/>
          <a:stretch/>
        </p:blipFill>
        <p:spPr>
          <a:xfrm>
            <a:off x="796885" y="2416254"/>
            <a:ext cx="569238" cy="569238"/>
          </a:xfrm>
          <a:prstGeom prst="rect">
            <a:avLst/>
          </a:prstGeom>
          <a:noFill/>
          <a:ln>
            <a:noFill/>
          </a:ln>
        </p:spPr>
      </p:pic>
      <p:sp>
        <p:nvSpPr>
          <p:cNvPr id="618" name="Google Shape;618;p6"/>
          <p:cNvSpPr/>
          <p:nvPr/>
        </p:nvSpPr>
        <p:spPr>
          <a:xfrm>
            <a:off x="796885" y="3213140"/>
            <a:ext cx="2529959" cy="31623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ps</a:t>
            </a:r>
            <a:endParaRPr b="0" i="0" sz="1950" u="none" cap="none" strike="noStrike">
              <a:solidFill>
                <a:srgbClr val="000000"/>
              </a:solidFill>
              <a:latin typeface="Arial"/>
              <a:ea typeface="Arial"/>
              <a:cs typeface="Arial"/>
              <a:sym typeface="Arial"/>
            </a:endParaRPr>
          </a:p>
        </p:txBody>
      </p:sp>
      <p:sp>
        <p:nvSpPr>
          <p:cNvPr id="619" name="Google Shape;619;p6"/>
          <p:cNvSpPr/>
          <p:nvPr/>
        </p:nvSpPr>
        <p:spPr>
          <a:xfrm>
            <a:off x="796885" y="3665934"/>
            <a:ext cx="3604379" cy="72842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Muestra información sobre los procesos en ejecución.</a:t>
            </a:r>
            <a:endParaRPr b="0" i="0" sz="1750" u="none" cap="none" strike="noStrike">
              <a:solidFill>
                <a:srgbClr val="000000"/>
              </a:solidFill>
              <a:latin typeface="Arial"/>
              <a:ea typeface="Arial"/>
              <a:cs typeface="Arial"/>
              <a:sym typeface="Arial"/>
            </a:endParaRPr>
          </a:p>
        </p:txBody>
      </p:sp>
      <p:pic>
        <p:nvPicPr>
          <p:cNvPr descr="preencoded.png" id="620" name="Google Shape;620;p6"/>
          <p:cNvPicPr preferRelativeResize="0"/>
          <p:nvPr/>
        </p:nvPicPr>
        <p:blipFill rotWithShape="1">
          <a:blip r:embed="rId5">
            <a:alphaModFix/>
          </a:blip>
          <a:srcRect b="0" l="0" r="0" t="0"/>
          <a:stretch/>
        </p:blipFill>
        <p:spPr>
          <a:xfrm>
            <a:off x="4742736" y="2416254"/>
            <a:ext cx="569238" cy="569238"/>
          </a:xfrm>
          <a:prstGeom prst="rect">
            <a:avLst/>
          </a:prstGeom>
          <a:noFill/>
          <a:ln>
            <a:noFill/>
          </a:ln>
        </p:spPr>
      </p:pic>
      <p:sp>
        <p:nvSpPr>
          <p:cNvPr id="621" name="Google Shape;621;p6"/>
          <p:cNvSpPr/>
          <p:nvPr/>
        </p:nvSpPr>
        <p:spPr>
          <a:xfrm>
            <a:off x="4742736" y="3213140"/>
            <a:ext cx="2529959" cy="31623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top</a:t>
            </a:r>
            <a:endParaRPr b="0" i="0" sz="1950" u="none" cap="none" strike="noStrike">
              <a:solidFill>
                <a:srgbClr val="000000"/>
              </a:solidFill>
              <a:latin typeface="Arial"/>
              <a:ea typeface="Arial"/>
              <a:cs typeface="Arial"/>
              <a:sym typeface="Arial"/>
            </a:endParaRPr>
          </a:p>
        </p:txBody>
      </p:sp>
      <p:sp>
        <p:nvSpPr>
          <p:cNvPr id="622" name="Google Shape;622;p6"/>
          <p:cNvSpPr/>
          <p:nvPr/>
        </p:nvSpPr>
        <p:spPr>
          <a:xfrm>
            <a:off x="4742736" y="3665934"/>
            <a:ext cx="3604379" cy="1092637"/>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Monitoriza los procesos en tiempo real y muestra información detallada.</a:t>
            </a:r>
            <a:endParaRPr b="0" i="0" sz="1750" u="none" cap="none" strike="noStrike">
              <a:solidFill>
                <a:srgbClr val="000000"/>
              </a:solidFill>
              <a:latin typeface="Arial"/>
              <a:ea typeface="Arial"/>
              <a:cs typeface="Arial"/>
              <a:sym typeface="Arial"/>
            </a:endParaRPr>
          </a:p>
        </p:txBody>
      </p:sp>
      <p:pic>
        <p:nvPicPr>
          <p:cNvPr descr="preencoded.png" id="623" name="Google Shape;623;p6"/>
          <p:cNvPicPr preferRelativeResize="0"/>
          <p:nvPr/>
        </p:nvPicPr>
        <p:blipFill rotWithShape="1">
          <a:blip r:embed="rId6">
            <a:alphaModFix/>
          </a:blip>
          <a:srcRect b="0" l="0" r="0" t="0"/>
          <a:stretch/>
        </p:blipFill>
        <p:spPr>
          <a:xfrm>
            <a:off x="796885" y="5441633"/>
            <a:ext cx="569238" cy="569238"/>
          </a:xfrm>
          <a:prstGeom prst="rect">
            <a:avLst/>
          </a:prstGeom>
          <a:noFill/>
          <a:ln>
            <a:noFill/>
          </a:ln>
        </p:spPr>
      </p:pic>
      <p:sp>
        <p:nvSpPr>
          <p:cNvPr id="624" name="Google Shape;624;p6"/>
          <p:cNvSpPr/>
          <p:nvPr/>
        </p:nvSpPr>
        <p:spPr>
          <a:xfrm>
            <a:off x="796885" y="6238518"/>
            <a:ext cx="2529959" cy="31623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kill</a:t>
            </a:r>
            <a:endParaRPr b="0" i="0" sz="1950" u="none" cap="none" strike="noStrike">
              <a:solidFill>
                <a:srgbClr val="000000"/>
              </a:solidFill>
              <a:latin typeface="Arial"/>
              <a:ea typeface="Arial"/>
              <a:cs typeface="Arial"/>
              <a:sym typeface="Arial"/>
            </a:endParaRPr>
          </a:p>
        </p:txBody>
      </p:sp>
      <p:sp>
        <p:nvSpPr>
          <p:cNvPr id="625" name="Google Shape;625;p6"/>
          <p:cNvSpPr/>
          <p:nvPr/>
        </p:nvSpPr>
        <p:spPr>
          <a:xfrm>
            <a:off x="796885" y="6691313"/>
            <a:ext cx="3604379" cy="72842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Envía señales a los procesos para terminarlos o modificar su estado.</a:t>
            </a:r>
            <a:endParaRPr b="0" i="0" sz="1750" u="none" cap="none" strike="noStrike">
              <a:solidFill>
                <a:srgbClr val="000000"/>
              </a:solidFill>
              <a:latin typeface="Arial"/>
              <a:ea typeface="Arial"/>
              <a:cs typeface="Arial"/>
              <a:sym typeface="Arial"/>
            </a:endParaRPr>
          </a:p>
        </p:txBody>
      </p:sp>
      <p:pic>
        <p:nvPicPr>
          <p:cNvPr descr="preencoded.png" id="626" name="Google Shape;626;p6"/>
          <p:cNvPicPr preferRelativeResize="0"/>
          <p:nvPr/>
        </p:nvPicPr>
        <p:blipFill rotWithShape="1">
          <a:blip r:embed="rId7">
            <a:alphaModFix/>
          </a:blip>
          <a:srcRect b="0" l="0" r="0" t="0"/>
          <a:stretch/>
        </p:blipFill>
        <p:spPr>
          <a:xfrm>
            <a:off x="4742736" y="5441633"/>
            <a:ext cx="569238" cy="569238"/>
          </a:xfrm>
          <a:prstGeom prst="rect">
            <a:avLst/>
          </a:prstGeom>
          <a:noFill/>
          <a:ln>
            <a:noFill/>
          </a:ln>
        </p:spPr>
      </p:pic>
      <p:sp>
        <p:nvSpPr>
          <p:cNvPr id="627" name="Google Shape;627;p6"/>
          <p:cNvSpPr/>
          <p:nvPr/>
        </p:nvSpPr>
        <p:spPr>
          <a:xfrm>
            <a:off x="4742736" y="6238518"/>
            <a:ext cx="2529959" cy="31623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nice</a:t>
            </a:r>
            <a:endParaRPr b="0" i="0" sz="1950" u="none" cap="none" strike="noStrike">
              <a:solidFill>
                <a:srgbClr val="000000"/>
              </a:solidFill>
              <a:latin typeface="Arial"/>
              <a:ea typeface="Arial"/>
              <a:cs typeface="Arial"/>
              <a:sym typeface="Arial"/>
            </a:endParaRPr>
          </a:p>
        </p:txBody>
      </p:sp>
      <p:sp>
        <p:nvSpPr>
          <p:cNvPr id="628" name="Google Shape;628;p6"/>
          <p:cNvSpPr/>
          <p:nvPr/>
        </p:nvSpPr>
        <p:spPr>
          <a:xfrm>
            <a:off x="4742736" y="6691313"/>
            <a:ext cx="3604379" cy="72842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Cambia la prioridad de un proceso en ejecución.</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
          <p:cNvSpPr/>
          <p:nvPr/>
        </p:nvSpPr>
        <p:spPr>
          <a:xfrm>
            <a:off x="6350437" y="1311950"/>
            <a:ext cx="54864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Señales en Linux</a:t>
            </a:r>
            <a:endParaRPr b="0" i="0" sz="4300" u="none" cap="none" strike="noStrike">
              <a:solidFill>
                <a:srgbClr val="000000"/>
              </a:solidFill>
              <a:latin typeface="Arial"/>
              <a:ea typeface="Arial"/>
              <a:cs typeface="Arial"/>
              <a:sym typeface="Arial"/>
            </a:endParaRPr>
          </a:p>
        </p:txBody>
      </p:sp>
      <p:sp>
        <p:nvSpPr>
          <p:cNvPr id="635" name="Google Shape;635;p7"/>
          <p:cNvSpPr/>
          <p:nvPr/>
        </p:nvSpPr>
        <p:spPr>
          <a:xfrm>
            <a:off x="6350437" y="2645688"/>
            <a:ext cx="555427" cy="555427"/>
          </a:xfrm>
          <a:prstGeom prst="roundRect">
            <a:avLst>
              <a:gd fmla="val 66675" name="adj"/>
            </a:avLst>
          </a:prstGeom>
          <a:solidFill>
            <a:srgbClr val="0A081B"/>
          </a:solidFill>
          <a:ln cap="flat" cmpd="sng" w="30475">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7"/>
          <p:cNvSpPr/>
          <p:nvPr/>
        </p:nvSpPr>
        <p:spPr>
          <a:xfrm>
            <a:off x="6556891" y="2758797"/>
            <a:ext cx="142399" cy="32920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1</a:t>
            </a:r>
            <a:endParaRPr b="0" i="0" sz="2550" u="none" cap="none" strike="noStrike">
              <a:solidFill>
                <a:srgbClr val="000000"/>
              </a:solidFill>
              <a:latin typeface="Arial"/>
              <a:ea typeface="Arial"/>
              <a:cs typeface="Arial"/>
              <a:sym typeface="Arial"/>
            </a:endParaRPr>
          </a:p>
        </p:txBody>
      </p:sp>
      <p:sp>
        <p:nvSpPr>
          <p:cNvPr id="637" name="Google Shape;637;p7"/>
          <p:cNvSpPr/>
          <p:nvPr/>
        </p:nvSpPr>
        <p:spPr>
          <a:xfrm>
            <a:off x="7152680" y="264568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Señales de usuario</a:t>
            </a:r>
            <a:endParaRPr b="0" i="0" sz="2150" u="none" cap="none" strike="noStrike">
              <a:solidFill>
                <a:srgbClr val="000000"/>
              </a:solidFill>
              <a:latin typeface="Arial"/>
              <a:ea typeface="Arial"/>
              <a:cs typeface="Arial"/>
              <a:sym typeface="Arial"/>
            </a:endParaRPr>
          </a:p>
        </p:txBody>
      </p:sp>
      <p:sp>
        <p:nvSpPr>
          <p:cNvPr id="638" name="Google Shape;638;p7"/>
          <p:cNvSpPr/>
          <p:nvPr/>
        </p:nvSpPr>
        <p:spPr>
          <a:xfrm>
            <a:off x="7152680" y="3136702"/>
            <a:ext cx="2782372" cy="197524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procesos pueden recibir señales de usuario, como SIGINT para interrumpir la ejecución.</a:t>
            </a:r>
            <a:endParaRPr b="0" i="0" sz="1900" u="none" cap="none" strike="noStrike">
              <a:solidFill>
                <a:srgbClr val="000000"/>
              </a:solidFill>
              <a:latin typeface="Arial"/>
              <a:ea typeface="Arial"/>
              <a:cs typeface="Arial"/>
              <a:sym typeface="Arial"/>
            </a:endParaRPr>
          </a:p>
        </p:txBody>
      </p:sp>
      <p:sp>
        <p:nvSpPr>
          <p:cNvPr id="639" name="Google Shape;639;p7"/>
          <p:cNvSpPr/>
          <p:nvPr/>
        </p:nvSpPr>
        <p:spPr>
          <a:xfrm>
            <a:off x="10181868" y="2645688"/>
            <a:ext cx="555427" cy="555427"/>
          </a:xfrm>
          <a:prstGeom prst="roundRect">
            <a:avLst>
              <a:gd fmla="val 66675" name="adj"/>
            </a:avLst>
          </a:prstGeom>
          <a:solidFill>
            <a:srgbClr val="0A081B"/>
          </a:solidFill>
          <a:ln cap="flat" cmpd="sng" w="30475">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7"/>
          <p:cNvSpPr/>
          <p:nvPr/>
        </p:nvSpPr>
        <p:spPr>
          <a:xfrm>
            <a:off x="10368082" y="2758797"/>
            <a:ext cx="182999" cy="32920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2</a:t>
            </a:r>
            <a:endParaRPr b="0" i="0" sz="2550" u="none" cap="none" strike="noStrike">
              <a:solidFill>
                <a:srgbClr val="000000"/>
              </a:solidFill>
              <a:latin typeface="Arial"/>
              <a:ea typeface="Arial"/>
              <a:cs typeface="Arial"/>
              <a:sym typeface="Arial"/>
            </a:endParaRPr>
          </a:p>
        </p:txBody>
      </p:sp>
      <p:sp>
        <p:nvSpPr>
          <p:cNvPr id="641" name="Google Shape;641;p7"/>
          <p:cNvSpPr/>
          <p:nvPr/>
        </p:nvSpPr>
        <p:spPr>
          <a:xfrm>
            <a:off x="10984111" y="264568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Señales del sistema</a:t>
            </a:r>
            <a:endParaRPr b="0" i="0" sz="2150" u="none" cap="none" strike="noStrike">
              <a:solidFill>
                <a:srgbClr val="000000"/>
              </a:solidFill>
              <a:latin typeface="Arial"/>
              <a:ea typeface="Arial"/>
              <a:cs typeface="Arial"/>
              <a:sym typeface="Arial"/>
            </a:endParaRPr>
          </a:p>
        </p:txBody>
      </p:sp>
      <p:sp>
        <p:nvSpPr>
          <p:cNvPr id="642" name="Google Shape;642;p7"/>
          <p:cNvSpPr/>
          <p:nvPr/>
        </p:nvSpPr>
        <p:spPr>
          <a:xfrm>
            <a:off x="10984111" y="3136702"/>
            <a:ext cx="2782372"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El sistema operativo envía señales a los procesos, como SIGTERM para solicitar la terminación.</a:t>
            </a:r>
            <a:endParaRPr b="0" i="0" sz="1900" u="none" cap="none" strike="noStrike">
              <a:solidFill>
                <a:srgbClr val="000000"/>
              </a:solidFill>
              <a:latin typeface="Arial"/>
              <a:ea typeface="Arial"/>
              <a:cs typeface="Arial"/>
              <a:sym typeface="Arial"/>
            </a:endParaRPr>
          </a:p>
        </p:txBody>
      </p:sp>
      <p:sp>
        <p:nvSpPr>
          <p:cNvPr id="643" name="Google Shape;643;p7"/>
          <p:cNvSpPr/>
          <p:nvPr/>
        </p:nvSpPr>
        <p:spPr>
          <a:xfrm>
            <a:off x="6350437" y="5636419"/>
            <a:ext cx="555427" cy="555427"/>
          </a:xfrm>
          <a:prstGeom prst="roundRect">
            <a:avLst>
              <a:gd fmla="val 66675" name="adj"/>
            </a:avLst>
          </a:prstGeom>
          <a:solidFill>
            <a:srgbClr val="0A081B"/>
          </a:solidFill>
          <a:ln cap="flat" cmpd="sng" w="30475">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7"/>
          <p:cNvSpPr/>
          <p:nvPr/>
        </p:nvSpPr>
        <p:spPr>
          <a:xfrm>
            <a:off x="6531769" y="5749528"/>
            <a:ext cx="192762" cy="32920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3</a:t>
            </a:r>
            <a:endParaRPr b="0" i="0" sz="2550" u="none" cap="none" strike="noStrike">
              <a:solidFill>
                <a:srgbClr val="000000"/>
              </a:solidFill>
              <a:latin typeface="Arial"/>
              <a:ea typeface="Arial"/>
              <a:cs typeface="Arial"/>
              <a:sym typeface="Arial"/>
            </a:endParaRPr>
          </a:p>
        </p:txBody>
      </p:sp>
      <p:sp>
        <p:nvSpPr>
          <p:cNvPr id="645" name="Google Shape;645;p7"/>
          <p:cNvSpPr/>
          <p:nvPr/>
        </p:nvSpPr>
        <p:spPr>
          <a:xfrm>
            <a:off x="7152680" y="5636419"/>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Manejo de señales</a:t>
            </a:r>
            <a:endParaRPr b="0" i="0" sz="2150" u="none" cap="none" strike="noStrike">
              <a:solidFill>
                <a:srgbClr val="000000"/>
              </a:solidFill>
              <a:latin typeface="Arial"/>
              <a:ea typeface="Arial"/>
              <a:cs typeface="Arial"/>
              <a:sym typeface="Arial"/>
            </a:endParaRPr>
          </a:p>
        </p:txBody>
      </p:sp>
      <p:sp>
        <p:nvSpPr>
          <p:cNvPr id="646" name="Google Shape;646;p7"/>
          <p:cNvSpPr/>
          <p:nvPr/>
        </p:nvSpPr>
        <p:spPr>
          <a:xfrm>
            <a:off x="7152680" y="6127433"/>
            <a:ext cx="6613684"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procesos pueden interceptar y manejar las señales recibidas para realizar acciones específicas.</a:t>
            </a:r>
            <a:endParaRPr b="0" i="0" sz="1900" u="none" cap="none" strike="noStrike">
              <a:solidFill>
                <a:srgbClr val="000000"/>
              </a:solidFill>
              <a:latin typeface="Arial"/>
              <a:ea typeface="Arial"/>
              <a:cs typeface="Arial"/>
              <a:sym typeface="Arial"/>
            </a:endParaRPr>
          </a:p>
        </p:txBody>
      </p:sp>
      <p:pic>
        <p:nvPicPr>
          <p:cNvPr id="647" name="Google Shape;647;p7"/>
          <p:cNvPicPr preferRelativeResize="0"/>
          <p:nvPr/>
        </p:nvPicPr>
        <p:blipFill rotWithShape="1">
          <a:blip r:embed="rId3">
            <a:alphaModFix/>
          </a:blip>
          <a:srcRect b="0" l="0" r="0" t="0"/>
          <a:stretch/>
        </p:blipFill>
        <p:spPr>
          <a:xfrm>
            <a:off x="536925" y="936900"/>
            <a:ext cx="5146426" cy="3628625"/>
          </a:xfrm>
          <a:prstGeom prst="rect">
            <a:avLst/>
          </a:prstGeom>
          <a:noFill/>
          <a:ln>
            <a:noFill/>
          </a:ln>
        </p:spPr>
      </p:pic>
      <p:pic>
        <p:nvPicPr>
          <p:cNvPr id="648" name="Google Shape;648;p7"/>
          <p:cNvPicPr preferRelativeResize="0"/>
          <p:nvPr/>
        </p:nvPicPr>
        <p:blipFill rotWithShape="1">
          <a:blip r:embed="rId4">
            <a:alphaModFix/>
          </a:blip>
          <a:srcRect b="0" l="0" r="0" t="0"/>
          <a:stretch/>
        </p:blipFill>
        <p:spPr>
          <a:xfrm>
            <a:off x="152400" y="6344246"/>
            <a:ext cx="6338963" cy="17329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descr="preencoded.png" id="654" name="Google Shape;654;g2dcb5b4a0ba_1_1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55" name="Google Shape;655;g2dcb5b4a0ba_1_113"/>
          <p:cNvSpPr/>
          <p:nvPr/>
        </p:nvSpPr>
        <p:spPr>
          <a:xfrm>
            <a:off x="6350421" y="552300"/>
            <a:ext cx="73329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Process Control Block (PCB)</a:t>
            </a:r>
            <a:endParaRPr b="0" i="0" sz="4300" u="none" cap="none" strike="noStrike">
              <a:solidFill>
                <a:srgbClr val="000000"/>
              </a:solidFill>
              <a:latin typeface="Arial"/>
              <a:ea typeface="Arial"/>
              <a:cs typeface="Arial"/>
              <a:sym typeface="Arial"/>
            </a:endParaRPr>
          </a:p>
        </p:txBody>
      </p:sp>
      <p:sp>
        <p:nvSpPr>
          <p:cNvPr id="656" name="Google Shape;656;g2dcb5b4a0ba_1_113"/>
          <p:cNvSpPr/>
          <p:nvPr/>
        </p:nvSpPr>
        <p:spPr>
          <a:xfrm>
            <a:off x="6350437" y="2645688"/>
            <a:ext cx="555300" cy="555300"/>
          </a:xfrm>
          <a:prstGeom prst="roundRect">
            <a:avLst>
              <a:gd fmla="val 66675" name="adj"/>
            </a:avLst>
          </a:prstGeom>
          <a:solidFill>
            <a:srgbClr val="0A081B"/>
          </a:solidFill>
          <a:ln cap="flat" cmpd="sng" w="30475">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2dcb5b4a0ba_1_113"/>
          <p:cNvSpPr/>
          <p:nvPr/>
        </p:nvSpPr>
        <p:spPr>
          <a:xfrm>
            <a:off x="6556891" y="2758797"/>
            <a:ext cx="142500" cy="329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1</a:t>
            </a:r>
            <a:endParaRPr b="0" i="0" sz="2550" u="none" cap="none" strike="noStrike">
              <a:solidFill>
                <a:srgbClr val="000000"/>
              </a:solidFill>
              <a:latin typeface="Arial"/>
              <a:ea typeface="Arial"/>
              <a:cs typeface="Arial"/>
              <a:sym typeface="Arial"/>
            </a:endParaRPr>
          </a:p>
        </p:txBody>
      </p:sp>
      <p:sp>
        <p:nvSpPr>
          <p:cNvPr id="658" name="Google Shape;658;g2dcb5b4a0ba_1_113"/>
          <p:cNvSpPr/>
          <p:nvPr/>
        </p:nvSpPr>
        <p:spPr>
          <a:xfrm>
            <a:off x="7152680" y="264568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Estructura</a:t>
            </a:r>
            <a:endParaRPr b="0" i="0" sz="2150" u="none" cap="none" strike="noStrike">
              <a:solidFill>
                <a:srgbClr val="000000"/>
              </a:solidFill>
              <a:latin typeface="Arial"/>
              <a:ea typeface="Arial"/>
              <a:cs typeface="Arial"/>
              <a:sym typeface="Arial"/>
            </a:endParaRPr>
          </a:p>
        </p:txBody>
      </p:sp>
      <p:sp>
        <p:nvSpPr>
          <p:cNvPr id="659" name="Google Shape;659;g2dcb5b4a0ba_1_113"/>
          <p:cNvSpPr/>
          <p:nvPr/>
        </p:nvSpPr>
        <p:spPr>
          <a:xfrm>
            <a:off x="7152680" y="3136702"/>
            <a:ext cx="2782500" cy="19752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Es una estructura de datos que contiene información sobre un proceso en un sistema operativo.</a:t>
            </a:r>
            <a:endParaRPr b="0" i="0" sz="1900" u="none" cap="none" strike="noStrike">
              <a:solidFill>
                <a:srgbClr val="000000"/>
              </a:solidFill>
              <a:latin typeface="Arial"/>
              <a:ea typeface="Arial"/>
              <a:cs typeface="Arial"/>
              <a:sym typeface="Arial"/>
            </a:endParaRPr>
          </a:p>
        </p:txBody>
      </p:sp>
      <p:sp>
        <p:nvSpPr>
          <p:cNvPr id="660" name="Google Shape;660;g2dcb5b4a0ba_1_113"/>
          <p:cNvSpPr/>
          <p:nvPr/>
        </p:nvSpPr>
        <p:spPr>
          <a:xfrm>
            <a:off x="10181868" y="2645688"/>
            <a:ext cx="555300" cy="555300"/>
          </a:xfrm>
          <a:prstGeom prst="roundRect">
            <a:avLst>
              <a:gd fmla="val 66675" name="adj"/>
            </a:avLst>
          </a:prstGeom>
          <a:solidFill>
            <a:srgbClr val="0A081B"/>
          </a:solidFill>
          <a:ln cap="flat" cmpd="sng" w="30475">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2dcb5b4a0ba_1_113"/>
          <p:cNvSpPr/>
          <p:nvPr/>
        </p:nvSpPr>
        <p:spPr>
          <a:xfrm>
            <a:off x="10368082" y="2758797"/>
            <a:ext cx="183000" cy="329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2</a:t>
            </a:r>
            <a:endParaRPr b="0" i="0" sz="2550" u="none" cap="none" strike="noStrike">
              <a:solidFill>
                <a:srgbClr val="000000"/>
              </a:solidFill>
              <a:latin typeface="Arial"/>
              <a:ea typeface="Arial"/>
              <a:cs typeface="Arial"/>
              <a:sym typeface="Arial"/>
            </a:endParaRPr>
          </a:p>
        </p:txBody>
      </p:sp>
      <p:sp>
        <p:nvSpPr>
          <p:cNvPr id="662" name="Google Shape;662;g2dcb5b4a0ba_1_113"/>
          <p:cNvSpPr/>
          <p:nvPr/>
        </p:nvSpPr>
        <p:spPr>
          <a:xfrm>
            <a:off x="10984098" y="2645700"/>
            <a:ext cx="33111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Almacena información</a:t>
            </a:r>
            <a:endParaRPr b="0" i="0" sz="2150" u="none" cap="none" strike="noStrike">
              <a:solidFill>
                <a:srgbClr val="000000"/>
              </a:solidFill>
              <a:latin typeface="Arial"/>
              <a:ea typeface="Arial"/>
              <a:cs typeface="Arial"/>
              <a:sym typeface="Arial"/>
            </a:endParaRPr>
          </a:p>
        </p:txBody>
      </p:sp>
      <p:sp>
        <p:nvSpPr>
          <p:cNvPr id="663" name="Google Shape;663;g2dcb5b4a0ba_1_113"/>
          <p:cNvSpPr/>
          <p:nvPr/>
        </p:nvSpPr>
        <p:spPr>
          <a:xfrm>
            <a:off x="10984111" y="3136702"/>
            <a:ext cx="27825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Almacena información sobre el estado del proceso, la prioridad, los recursos asignados y otros datos.</a:t>
            </a:r>
            <a:endParaRPr b="0" i="0" sz="1900" u="none" cap="none" strike="noStrike">
              <a:solidFill>
                <a:srgbClr val="000000"/>
              </a:solidFill>
              <a:latin typeface="Arial"/>
              <a:ea typeface="Arial"/>
              <a:cs typeface="Arial"/>
              <a:sym typeface="Arial"/>
            </a:endParaRPr>
          </a:p>
        </p:txBody>
      </p:sp>
      <p:sp>
        <p:nvSpPr>
          <p:cNvPr id="664" name="Google Shape;664;g2dcb5b4a0ba_1_113"/>
          <p:cNvSpPr/>
          <p:nvPr/>
        </p:nvSpPr>
        <p:spPr>
          <a:xfrm>
            <a:off x="6350437" y="5636419"/>
            <a:ext cx="555300" cy="555300"/>
          </a:xfrm>
          <a:prstGeom prst="roundRect">
            <a:avLst>
              <a:gd fmla="val 66675" name="adj"/>
            </a:avLst>
          </a:prstGeom>
          <a:solidFill>
            <a:srgbClr val="0A081B"/>
          </a:solidFill>
          <a:ln cap="flat" cmpd="sng" w="30475">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2dcb5b4a0ba_1_113"/>
          <p:cNvSpPr/>
          <p:nvPr/>
        </p:nvSpPr>
        <p:spPr>
          <a:xfrm>
            <a:off x="6531769" y="5749528"/>
            <a:ext cx="192900" cy="329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3</a:t>
            </a:r>
            <a:endParaRPr b="0" i="0" sz="2550" u="none" cap="none" strike="noStrike">
              <a:solidFill>
                <a:srgbClr val="000000"/>
              </a:solidFill>
              <a:latin typeface="Arial"/>
              <a:ea typeface="Arial"/>
              <a:cs typeface="Arial"/>
              <a:sym typeface="Arial"/>
            </a:endParaRPr>
          </a:p>
        </p:txBody>
      </p:sp>
      <p:sp>
        <p:nvSpPr>
          <p:cNvPr id="666" name="Google Shape;666;g2dcb5b4a0ba_1_113"/>
          <p:cNvSpPr/>
          <p:nvPr/>
        </p:nvSpPr>
        <p:spPr>
          <a:xfrm>
            <a:off x="7152680" y="5636419"/>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Tiene un ciclo de vida</a:t>
            </a:r>
            <a:endParaRPr b="0" i="0" sz="2150" u="none" cap="none" strike="noStrike">
              <a:solidFill>
                <a:srgbClr val="000000"/>
              </a:solidFill>
              <a:latin typeface="Arial"/>
              <a:ea typeface="Arial"/>
              <a:cs typeface="Arial"/>
              <a:sym typeface="Arial"/>
            </a:endParaRPr>
          </a:p>
        </p:txBody>
      </p:sp>
      <p:sp>
        <p:nvSpPr>
          <p:cNvPr id="667" name="Google Shape;667;g2dcb5b4a0ba_1_113"/>
          <p:cNvSpPr/>
          <p:nvPr/>
        </p:nvSpPr>
        <p:spPr>
          <a:xfrm>
            <a:off x="7152680" y="6127433"/>
            <a:ext cx="6613800" cy="7902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Se crea un proceso y se destruye cuando se termina. El PBC se almacena en la memoria del SO y se utiliza para gestionar el proceso.</a:t>
            </a:r>
            <a:endParaRPr b="0" i="0" sz="1900" u="none" cap="none" strike="noStrike">
              <a:solidFill>
                <a:srgbClr val="000000"/>
              </a:solidFill>
              <a:latin typeface="Arial"/>
              <a:ea typeface="Arial"/>
              <a:cs typeface="Arial"/>
              <a:sym typeface="Arial"/>
            </a:endParaRPr>
          </a:p>
        </p:txBody>
      </p:sp>
      <p:sp>
        <p:nvSpPr>
          <p:cNvPr id="668" name="Google Shape;668;g2dcb5b4a0ba_1_113"/>
          <p:cNvSpPr/>
          <p:nvPr/>
        </p:nvSpPr>
        <p:spPr>
          <a:xfrm>
            <a:off x="6350425" y="1305550"/>
            <a:ext cx="7997400" cy="10113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chemeClr val="lt1"/>
                </a:solidFill>
                <a:latin typeface="Arial"/>
                <a:ea typeface="Arial"/>
                <a:cs typeface="Arial"/>
                <a:sym typeface="Arial"/>
              </a:rPr>
              <a:t>El </a:t>
            </a:r>
            <a:r>
              <a:rPr b="1" i="0" lang="en-US" sz="1900" u="none" cap="none" strike="noStrike">
                <a:solidFill>
                  <a:schemeClr val="lt1"/>
                </a:solidFill>
                <a:latin typeface="Arial"/>
                <a:ea typeface="Arial"/>
                <a:cs typeface="Arial"/>
                <a:sym typeface="Arial"/>
              </a:rPr>
              <a:t>PCB</a:t>
            </a:r>
            <a:r>
              <a:rPr b="0" i="0" lang="en-US" sz="1900" u="none" cap="none" strike="noStrike">
                <a:solidFill>
                  <a:schemeClr val="lt1"/>
                </a:solidFill>
                <a:latin typeface="Arial"/>
                <a:ea typeface="Arial"/>
                <a:cs typeface="Arial"/>
                <a:sym typeface="Arial"/>
              </a:rPr>
              <a:t> es un concepto general usado por cualquier sistema operativo para representar un proceso.</a:t>
            </a:r>
            <a:endParaRPr b="0" i="0" sz="19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36c70e70e0e_0_0"/>
          <p:cNvSpPr txBox="1"/>
          <p:nvPr/>
        </p:nvSpPr>
        <p:spPr>
          <a:xfrm>
            <a:off x="1048200" y="541175"/>
            <a:ext cx="125340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rgbClr val="F8FAFF"/>
                </a:solidFill>
                <a:latin typeface="Roboto"/>
                <a:ea typeface="Roboto"/>
                <a:cs typeface="Roboto"/>
                <a:sym typeface="Roboto"/>
              </a:rPr>
              <a:t>El PCB (Process Control Block) es una estructura de datos fundamental utilizada por los sistemas operativos para gestionar y controlar los procesos en ejecución. Actúa como una "ficha técnica" que almacena toda la información relevante de un proceso, permitiendo al sistema operativo administrar eficientemente la multitarea, la planificación de procesos y el manejo de recursos.</a:t>
            </a:r>
            <a:endParaRPr sz="2600"/>
          </a:p>
        </p:txBody>
      </p:sp>
      <p:sp>
        <p:nvSpPr>
          <p:cNvPr id="675" name="Google Shape;675;g36c70e70e0e_0_0"/>
          <p:cNvSpPr txBox="1"/>
          <p:nvPr/>
        </p:nvSpPr>
        <p:spPr>
          <a:xfrm>
            <a:off x="946200" y="3247175"/>
            <a:ext cx="12738000" cy="369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0"/>
              </a:spcAft>
              <a:buNone/>
            </a:pPr>
            <a:r>
              <a:rPr lang="en-US" sz="2650">
                <a:solidFill>
                  <a:srgbClr val="F8FAFF"/>
                </a:solidFill>
                <a:latin typeface="Roboto"/>
                <a:ea typeface="Roboto"/>
                <a:cs typeface="Roboto"/>
                <a:sym typeface="Roboto"/>
              </a:rPr>
              <a:t>1. Estructura del PCB</a:t>
            </a:r>
            <a:endParaRPr sz="2650">
              <a:solidFill>
                <a:srgbClr val="F8FAFF"/>
              </a:solidFill>
              <a:latin typeface="Roboto"/>
              <a:ea typeface="Roboto"/>
              <a:cs typeface="Roboto"/>
              <a:sym typeface="Roboto"/>
            </a:endParaRPr>
          </a:p>
          <a:p>
            <a:pPr indent="0" lvl="0" marL="0" rtl="0" algn="l">
              <a:lnSpc>
                <a:spcPct val="178593"/>
              </a:lnSpc>
              <a:spcBef>
                <a:spcPts val="1000"/>
              </a:spcBef>
              <a:spcAft>
                <a:spcPts val="0"/>
              </a:spcAft>
              <a:buNone/>
            </a:pPr>
            <a:r>
              <a:rPr lang="en-US" sz="2500">
                <a:solidFill>
                  <a:srgbClr val="F8FAFF"/>
                </a:solidFill>
                <a:latin typeface="Roboto"/>
                <a:ea typeface="Roboto"/>
                <a:cs typeface="Roboto"/>
                <a:sym typeface="Roboto"/>
              </a:rPr>
              <a:t>El PCB es una estructura de datos compleja que varía según el sistema operativo, pero generalmente incluye los siguientes componentes clave:</a:t>
            </a:r>
            <a:endParaRPr sz="2500">
              <a:solidFill>
                <a:srgbClr val="F8FAFF"/>
              </a:solidFill>
              <a:latin typeface="Roboto"/>
              <a:ea typeface="Roboto"/>
              <a:cs typeface="Roboto"/>
              <a:sym typeface="Roboto"/>
            </a:endParaRPr>
          </a:p>
          <a:p>
            <a:pPr indent="-387350" lvl="0" marL="457200" rtl="0" algn="l">
              <a:lnSpc>
                <a:spcPct val="115000"/>
              </a:lnSpc>
              <a:spcBef>
                <a:spcPts val="1000"/>
              </a:spcBef>
              <a:spcAft>
                <a:spcPts val="0"/>
              </a:spcAft>
              <a:buClr>
                <a:srgbClr val="F8FAFF"/>
              </a:buClr>
              <a:buSzPts val="2500"/>
              <a:buFont typeface="Roboto"/>
              <a:buChar char="●"/>
            </a:pPr>
            <a:r>
              <a:rPr lang="en-US" sz="2500">
                <a:solidFill>
                  <a:srgbClr val="F8FAFF"/>
                </a:solidFill>
                <a:latin typeface="Roboto"/>
                <a:ea typeface="Roboto"/>
                <a:cs typeface="Roboto"/>
                <a:sym typeface="Roboto"/>
              </a:rPr>
              <a:t>Identificador del proceso (PID): Número único asignado a cada proceso.</a:t>
            </a:r>
            <a:endParaRPr sz="2500">
              <a:solidFill>
                <a:srgbClr val="F8FAFF"/>
              </a:solidFill>
              <a:latin typeface="Roboto"/>
              <a:ea typeface="Roboto"/>
              <a:cs typeface="Roboto"/>
              <a:sym typeface="Roboto"/>
            </a:endParaRPr>
          </a:p>
          <a:p>
            <a:pPr indent="-387350" lvl="0" marL="457200" rtl="0" algn="l">
              <a:lnSpc>
                <a:spcPct val="115000"/>
              </a:lnSpc>
              <a:spcBef>
                <a:spcPts val="0"/>
              </a:spcBef>
              <a:spcAft>
                <a:spcPts val="0"/>
              </a:spcAft>
              <a:buClr>
                <a:srgbClr val="F8FAFF"/>
              </a:buClr>
              <a:buSzPts val="2500"/>
              <a:buFont typeface="Roboto"/>
              <a:buChar char="●"/>
            </a:pPr>
            <a:r>
              <a:rPr lang="en-US" sz="2500">
                <a:solidFill>
                  <a:srgbClr val="F8FAFF"/>
                </a:solidFill>
                <a:latin typeface="Roboto"/>
                <a:ea typeface="Roboto"/>
                <a:cs typeface="Roboto"/>
                <a:sym typeface="Roboto"/>
              </a:rPr>
              <a:t>Estado del proceso: Puede ser </a:t>
            </a:r>
            <a:r>
              <a:rPr i="1" lang="en-US" sz="2500">
                <a:solidFill>
                  <a:srgbClr val="F8FAFF"/>
                </a:solidFill>
                <a:latin typeface="Roboto"/>
                <a:ea typeface="Roboto"/>
                <a:cs typeface="Roboto"/>
                <a:sym typeface="Roboto"/>
              </a:rPr>
              <a:t>nuevo, listo, en ejecución, en espera, terminado</a:t>
            </a:r>
            <a:r>
              <a:rPr lang="en-US" sz="2500">
                <a:solidFill>
                  <a:srgbClr val="F8FAFF"/>
                </a:solidFill>
                <a:latin typeface="Roboto"/>
                <a:ea typeface="Roboto"/>
                <a:cs typeface="Roboto"/>
                <a:sym typeface="Roboto"/>
              </a:rPr>
              <a:t>, etc.</a:t>
            </a:r>
            <a:endParaRPr sz="2500">
              <a:solidFill>
                <a:srgbClr val="F8FAFF"/>
              </a:solidFill>
              <a:latin typeface="Roboto"/>
              <a:ea typeface="Roboto"/>
              <a:cs typeface="Roboto"/>
              <a:sym typeface="Roboto"/>
            </a:endParaRPr>
          </a:p>
          <a:p>
            <a:pPr indent="-387350" lvl="0" marL="457200" rtl="0" algn="l">
              <a:lnSpc>
                <a:spcPct val="115000"/>
              </a:lnSpc>
              <a:spcBef>
                <a:spcPts val="0"/>
              </a:spcBef>
              <a:spcAft>
                <a:spcPts val="0"/>
              </a:spcAft>
              <a:buClr>
                <a:srgbClr val="F8FAFF"/>
              </a:buClr>
              <a:buSzPts val="2500"/>
              <a:buFont typeface="Roboto"/>
              <a:buChar char="●"/>
            </a:pPr>
            <a:r>
              <a:rPr lang="en-US" sz="2500">
                <a:solidFill>
                  <a:srgbClr val="F8FAFF"/>
                </a:solidFill>
                <a:latin typeface="Roboto"/>
                <a:ea typeface="Roboto"/>
                <a:cs typeface="Roboto"/>
                <a:sym typeface="Roboto"/>
              </a:rPr>
              <a:t>Contador de programa (PC): Indica la dirección de la siguiente instrucción a ejecutar.</a:t>
            </a:r>
            <a:endParaRPr sz="2500">
              <a:solidFill>
                <a:srgbClr val="F8FA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36c70e70e0e_0_11"/>
          <p:cNvSpPr txBox="1"/>
          <p:nvPr/>
        </p:nvSpPr>
        <p:spPr>
          <a:xfrm>
            <a:off x="1221300" y="432975"/>
            <a:ext cx="12187800" cy="348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0"/>
              </a:spcAft>
              <a:buNone/>
            </a:pPr>
            <a:r>
              <a:rPr lang="en-US" sz="2350">
                <a:solidFill>
                  <a:srgbClr val="F8FAFF"/>
                </a:solidFill>
                <a:latin typeface="Roboto"/>
                <a:ea typeface="Roboto"/>
                <a:cs typeface="Roboto"/>
                <a:sym typeface="Roboto"/>
              </a:rPr>
              <a:t>2. Información almacenada en el PCB</a:t>
            </a:r>
            <a:endParaRPr sz="2350">
              <a:solidFill>
                <a:srgbClr val="F8FAFF"/>
              </a:solidFill>
              <a:latin typeface="Roboto"/>
              <a:ea typeface="Roboto"/>
              <a:cs typeface="Roboto"/>
              <a:sym typeface="Roboto"/>
            </a:endParaRPr>
          </a:p>
          <a:p>
            <a:pPr indent="0" lvl="0" marL="0" rtl="0" algn="l">
              <a:lnSpc>
                <a:spcPct val="178593"/>
              </a:lnSpc>
              <a:spcBef>
                <a:spcPts val="1000"/>
              </a:spcBef>
              <a:spcAft>
                <a:spcPts val="0"/>
              </a:spcAft>
              <a:buNone/>
            </a:pPr>
            <a:r>
              <a:rPr lang="en-US" sz="2200">
                <a:solidFill>
                  <a:srgbClr val="F8FAFF"/>
                </a:solidFill>
                <a:latin typeface="Roboto"/>
                <a:ea typeface="Roboto"/>
                <a:cs typeface="Roboto"/>
                <a:sym typeface="Roboto"/>
              </a:rPr>
              <a:t>El PCB actúa como un repositorio central para que el sistema operativo pueda:</a:t>
            </a:r>
            <a:endParaRPr sz="2200">
              <a:solidFill>
                <a:srgbClr val="F8FAFF"/>
              </a:solidFill>
              <a:latin typeface="Roboto"/>
              <a:ea typeface="Roboto"/>
              <a:cs typeface="Roboto"/>
              <a:sym typeface="Roboto"/>
            </a:endParaRPr>
          </a:p>
          <a:p>
            <a:pPr indent="-368300" lvl="0" marL="457200" rtl="0" algn="l">
              <a:lnSpc>
                <a:spcPct val="115000"/>
              </a:lnSpc>
              <a:spcBef>
                <a:spcPts val="1000"/>
              </a:spcBef>
              <a:spcAft>
                <a:spcPts val="0"/>
              </a:spcAft>
              <a:buClr>
                <a:srgbClr val="F8FAFF"/>
              </a:buClr>
              <a:buSzPts val="2200"/>
              <a:buFont typeface="Roboto"/>
              <a:buChar char="●"/>
            </a:pPr>
            <a:r>
              <a:rPr lang="en-US" sz="2200">
                <a:solidFill>
                  <a:srgbClr val="F8FAFF"/>
                </a:solidFill>
                <a:latin typeface="Roboto"/>
                <a:ea typeface="Roboto"/>
                <a:cs typeface="Roboto"/>
                <a:sym typeface="Roboto"/>
              </a:rPr>
              <a:t>Controlar la ejecución de procesos: Guardar y restaurar el estado de un proceso durante cambios de contexto.</a:t>
            </a:r>
            <a:endParaRPr sz="2200">
              <a:solidFill>
                <a:srgbClr val="F8FAFF"/>
              </a:solidFill>
              <a:latin typeface="Roboto"/>
              <a:ea typeface="Roboto"/>
              <a:cs typeface="Roboto"/>
              <a:sym typeface="Roboto"/>
            </a:endParaRPr>
          </a:p>
          <a:p>
            <a:pPr indent="-368300" lvl="0" marL="457200" rtl="0" algn="l">
              <a:lnSpc>
                <a:spcPct val="115000"/>
              </a:lnSpc>
              <a:spcBef>
                <a:spcPts val="0"/>
              </a:spcBef>
              <a:spcAft>
                <a:spcPts val="0"/>
              </a:spcAft>
              <a:buClr>
                <a:srgbClr val="F8FAFF"/>
              </a:buClr>
              <a:buSzPts val="2200"/>
              <a:buFont typeface="Roboto"/>
              <a:buChar char="●"/>
            </a:pPr>
            <a:r>
              <a:rPr lang="en-US" sz="2200">
                <a:solidFill>
                  <a:srgbClr val="F8FAFF"/>
                </a:solidFill>
                <a:latin typeface="Roboto"/>
                <a:ea typeface="Roboto"/>
                <a:cs typeface="Roboto"/>
                <a:sym typeface="Roboto"/>
              </a:rPr>
              <a:t>Gestionar recursos: Llevar un registro de los recursos asignados (memoria, archivos, dispositivos).</a:t>
            </a:r>
            <a:endParaRPr sz="2200">
              <a:solidFill>
                <a:srgbClr val="F8FAFF"/>
              </a:solidFill>
              <a:latin typeface="Roboto"/>
              <a:ea typeface="Roboto"/>
              <a:cs typeface="Roboto"/>
              <a:sym typeface="Roboto"/>
            </a:endParaRPr>
          </a:p>
          <a:p>
            <a:pPr indent="-368300" lvl="0" marL="457200" rtl="0" algn="l">
              <a:lnSpc>
                <a:spcPct val="115000"/>
              </a:lnSpc>
              <a:spcBef>
                <a:spcPts val="0"/>
              </a:spcBef>
              <a:spcAft>
                <a:spcPts val="0"/>
              </a:spcAft>
              <a:buClr>
                <a:srgbClr val="F8FAFF"/>
              </a:buClr>
              <a:buSzPts val="2200"/>
              <a:buFont typeface="Roboto"/>
              <a:buChar char="●"/>
            </a:pPr>
            <a:r>
              <a:rPr lang="en-US" sz="2200">
                <a:solidFill>
                  <a:srgbClr val="F8FAFF"/>
                </a:solidFill>
                <a:latin typeface="Roboto"/>
                <a:ea typeface="Roboto"/>
                <a:cs typeface="Roboto"/>
                <a:sym typeface="Roboto"/>
              </a:rPr>
              <a:t>Soportar multitarea: Permitir que el sistema operativo cambie rápidamente entre procesos.</a:t>
            </a:r>
            <a:endParaRPr sz="2200">
              <a:solidFill>
                <a:srgbClr val="F8FAFF"/>
              </a:solidFill>
              <a:latin typeface="Roboto"/>
              <a:ea typeface="Roboto"/>
              <a:cs typeface="Roboto"/>
              <a:sym typeface="Roboto"/>
            </a:endParaRPr>
          </a:p>
        </p:txBody>
      </p:sp>
      <p:sp>
        <p:nvSpPr>
          <p:cNvPr id="682" name="Google Shape;682;g36c70e70e0e_0_11"/>
          <p:cNvSpPr txBox="1"/>
          <p:nvPr/>
        </p:nvSpPr>
        <p:spPr>
          <a:xfrm>
            <a:off x="1069800" y="4319225"/>
            <a:ext cx="12490800" cy="356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0"/>
              </a:spcAft>
              <a:buNone/>
            </a:pPr>
            <a:r>
              <a:rPr lang="en-US" sz="2150">
                <a:solidFill>
                  <a:srgbClr val="F8FAFF"/>
                </a:solidFill>
                <a:latin typeface="Roboto"/>
                <a:ea typeface="Roboto"/>
                <a:cs typeface="Roboto"/>
                <a:sym typeface="Roboto"/>
              </a:rPr>
              <a:t>3. Ciclo de vida del PCB</a:t>
            </a:r>
            <a:endParaRPr sz="2150">
              <a:solidFill>
                <a:srgbClr val="F8FAFF"/>
              </a:solidFill>
              <a:latin typeface="Roboto"/>
              <a:ea typeface="Roboto"/>
              <a:cs typeface="Roboto"/>
              <a:sym typeface="Roboto"/>
            </a:endParaRPr>
          </a:p>
          <a:p>
            <a:pPr indent="0" lvl="0" marL="0" rtl="0" algn="l">
              <a:lnSpc>
                <a:spcPct val="178593"/>
              </a:lnSpc>
              <a:spcBef>
                <a:spcPts val="1000"/>
              </a:spcBef>
              <a:spcAft>
                <a:spcPts val="0"/>
              </a:spcAft>
              <a:buNone/>
            </a:pPr>
            <a:r>
              <a:rPr lang="en-US" sz="2000">
                <a:solidFill>
                  <a:srgbClr val="F8FAFF"/>
                </a:solidFill>
                <a:latin typeface="Roboto"/>
                <a:ea typeface="Roboto"/>
                <a:cs typeface="Roboto"/>
                <a:sym typeface="Roboto"/>
              </a:rPr>
              <a:t>El PCB sigue el mismo ciclo de vida que el proceso al que representa:</a:t>
            </a:r>
            <a:endParaRPr sz="2000">
              <a:solidFill>
                <a:srgbClr val="F8FAFF"/>
              </a:solidFill>
              <a:latin typeface="Roboto"/>
              <a:ea typeface="Roboto"/>
              <a:cs typeface="Roboto"/>
              <a:sym typeface="Roboto"/>
            </a:endParaRPr>
          </a:p>
          <a:p>
            <a:pPr indent="-304800" lvl="0" marL="457200" rtl="0" algn="l">
              <a:lnSpc>
                <a:spcPct val="115000"/>
              </a:lnSpc>
              <a:spcBef>
                <a:spcPts val="1000"/>
              </a:spcBef>
              <a:spcAft>
                <a:spcPts val="0"/>
              </a:spcAft>
              <a:buClr>
                <a:srgbClr val="F8FAFF"/>
              </a:buClr>
              <a:buSzPts val="1200"/>
              <a:buFont typeface="Roboto"/>
              <a:buAutoNum type="arabicPeriod"/>
            </a:pPr>
            <a:r>
              <a:rPr lang="en-US" sz="2000">
                <a:solidFill>
                  <a:srgbClr val="F8FAFF"/>
                </a:solidFill>
                <a:latin typeface="Roboto"/>
                <a:ea typeface="Roboto"/>
                <a:cs typeface="Roboto"/>
                <a:sym typeface="Roboto"/>
              </a:rPr>
              <a:t>Creación: Cuando se lanza un nuevo proceso (ej: mediante </a:t>
            </a:r>
            <a:r>
              <a:rPr lang="en-US" sz="1850">
                <a:solidFill>
                  <a:srgbClr val="F8FAFF"/>
                </a:solidFill>
                <a:latin typeface="Roboto Mono"/>
                <a:ea typeface="Roboto Mono"/>
                <a:cs typeface="Roboto Mono"/>
                <a:sym typeface="Roboto Mono"/>
              </a:rPr>
              <a:t>fork()</a:t>
            </a:r>
            <a:r>
              <a:rPr lang="en-US" sz="2000">
                <a:solidFill>
                  <a:srgbClr val="F8FAFF"/>
                </a:solidFill>
                <a:latin typeface="Roboto"/>
                <a:ea typeface="Roboto"/>
                <a:cs typeface="Roboto"/>
                <a:sym typeface="Roboto"/>
              </a:rPr>
              <a:t> en Unix), el SO reserva memoria para el PCB y lo inicializa.</a:t>
            </a:r>
            <a:endParaRPr sz="2000">
              <a:solidFill>
                <a:srgbClr val="F8FAFF"/>
              </a:solidFill>
              <a:latin typeface="Roboto"/>
              <a:ea typeface="Roboto"/>
              <a:cs typeface="Roboto"/>
              <a:sym typeface="Roboto"/>
            </a:endParaRPr>
          </a:p>
          <a:p>
            <a:pPr indent="-355600" lvl="0" marL="457200" rtl="0" algn="l">
              <a:lnSpc>
                <a:spcPct val="115000"/>
              </a:lnSpc>
              <a:spcBef>
                <a:spcPts val="0"/>
              </a:spcBef>
              <a:spcAft>
                <a:spcPts val="0"/>
              </a:spcAft>
              <a:buClr>
                <a:srgbClr val="F8FAFF"/>
              </a:buClr>
              <a:buSzPts val="2000"/>
              <a:buFont typeface="Roboto"/>
              <a:buAutoNum type="arabicPeriod"/>
            </a:pPr>
            <a:r>
              <a:rPr lang="en-US" sz="2000">
                <a:solidFill>
                  <a:srgbClr val="F8FAFF"/>
                </a:solidFill>
                <a:latin typeface="Roboto"/>
                <a:ea typeface="Roboto"/>
                <a:cs typeface="Roboto"/>
                <a:sym typeface="Roboto"/>
              </a:rPr>
              <a:t>Ejecución: Durante la ejecución, el PCB se actualiza constantemente (cambios de estado, registros de CPU, etc.).</a:t>
            </a:r>
            <a:endParaRPr sz="2000">
              <a:solidFill>
                <a:srgbClr val="F8FAFF"/>
              </a:solidFill>
              <a:latin typeface="Roboto"/>
              <a:ea typeface="Roboto"/>
              <a:cs typeface="Roboto"/>
              <a:sym typeface="Roboto"/>
            </a:endParaRPr>
          </a:p>
          <a:p>
            <a:pPr indent="-355600" lvl="0" marL="457200" rtl="0" algn="l">
              <a:lnSpc>
                <a:spcPct val="115000"/>
              </a:lnSpc>
              <a:spcBef>
                <a:spcPts val="0"/>
              </a:spcBef>
              <a:spcAft>
                <a:spcPts val="0"/>
              </a:spcAft>
              <a:buClr>
                <a:srgbClr val="F8FAFF"/>
              </a:buClr>
              <a:buSzPts val="2000"/>
              <a:buFont typeface="Roboto"/>
              <a:buAutoNum type="arabicPeriod"/>
            </a:pPr>
            <a:r>
              <a:rPr lang="en-US" sz="2000">
                <a:solidFill>
                  <a:srgbClr val="F8FAFF"/>
                </a:solidFill>
                <a:latin typeface="Roboto"/>
                <a:ea typeface="Roboto"/>
                <a:cs typeface="Roboto"/>
                <a:sym typeface="Roboto"/>
              </a:rPr>
              <a:t>Terminación: Cuando el proceso finaliza (voluntariamente o por fuerza), el SO libera el PCB y sus recursos.</a:t>
            </a:r>
            <a:endParaRPr sz="2000">
              <a:solidFill>
                <a:srgbClr val="F8FA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36c70e70e0e_0_24"/>
          <p:cNvSpPr txBox="1"/>
          <p:nvPr/>
        </p:nvSpPr>
        <p:spPr>
          <a:xfrm>
            <a:off x="1113150" y="627575"/>
            <a:ext cx="12404100" cy="3395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0"/>
              </a:spcAft>
              <a:buNone/>
            </a:pPr>
            <a:r>
              <a:rPr lang="en-US" sz="2550">
                <a:solidFill>
                  <a:srgbClr val="F8FAFF"/>
                </a:solidFill>
                <a:latin typeface="Roboto"/>
                <a:ea typeface="Roboto"/>
                <a:cs typeface="Roboto"/>
                <a:sym typeface="Roboto"/>
              </a:rPr>
              <a:t>4. Importancia del PCB</a:t>
            </a:r>
            <a:endParaRPr sz="2550">
              <a:solidFill>
                <a:srgbClr val="F8FAFF"/>
              </a:solidFill>
              <a:latin typeface="Roboto"/>
              <a:ea typeface="Roboto"/>
              <a:cs typeface="Roboto"/>
              <a:sym typeface="Roboto"/>
            </a:endParaRPr>
          </a:p>
          <a:p>
            <a:pPr indent="-381000" lvl="0" marL="457200" rtl="0" algn="l">
              <a:lnSpc>
                <a:spcPct val="115000"/>
              </a:lnSpc>
              <a:spcBef>
                <a:spcPts val="1000"/>
              </a:spcBef>
              <a:spcAft>
                <a:spcPts val="0"/>
              </a:spcAft>
              <a:buClr>
                <a:srgbClr val="F8FAFF"/>
              </a:buClr>
              <a:buSzPts val="2400"/>
              <a:buFont typeface="Roboto"/>
              <a:buChar char="●"/>
            </a:pPr>
            <a:r>
              <a:rPr lang="en-US" sz="2400">
                <a:solidFill>
                  <a:srgbClr val="F8FAFF"/>
                </a:solidFill>
                <a:latin typeface="Roboto"/>
                <a:ea typeface="Roboto"/>
                <a:cs typeface="Roboto"/>
                <a:sym typeface="Roboto"/>
              </a:rPr>
              <a:t>Permite la multitarea: Sin el PCB, el SO no podría gestionar múltiples procesos eficientemente.</a:t>
            </a:r>
            <a:endParaRPr sz="2400">
              <a:solidFill>
                <a:srgbClr val="F8FAFF"/>
              </a:solidFill>
              <a:latin typeface="Roboto"/>
              <a:ea typeface="Roboto"/>
              <a:cs typeface="Roboto"/>
              <a:sym typeface="Roboto"/>
            </a:endParaRPr>
          </a:p>
          <a:p>
            <a:pPr indent="-381000" lvl="0" marL="457200" rtl="0" algn="l">
              <a:lnSpc>
                <a:spcPct val="115000"/>
              </a:lnSpc>
              <a:spcBef>
                <a:spcPts val="0"/>
              </a:spcBef>
              <a:spcAft>
                <a:spcPts val="0"/>
              </a:spcAft>
              <a:buClr>
                <a:srgbClr val="F8FAFF"/>
              </a:buClr>
              <a:buSzPts val="2400"/>
              <a:buFont typeface="Roboto"/>
              <a:buChar char="●"/>
            </a:pPr>
            <a:r>
              <a:rPr lang="en-US" sz="2400">
                <a:solidFill>
                  <a:srgbClr val="F8FAFF"/>
                </a:solidFill>
                <a:latin typeface="Roboto"/>
                <a:ea typeface="Roboto"/>
                <a:cs typeface="Roboto"/>
                <a:sym typeface="Roboto"/>
              </a:rPr>
              <a:t>Facilita la recuperación de estados: Al cambiar de proceso, el SO guarda el estado actual en el PCB para retomarlo luego.</a:t>
            </a:r>
            <a:endParaRPr sz="2400">
              <a:solidFill>
                <a:srgbClr val="F8FAFF"/>
              </a:solidFill>
              <a:latin typeface="Roboto"/>
              <a:ea typeface="Roboto"/>
              <a:cs typeface="Roboto"/>
              <a:sym typeface="Roboto"/>
            </a:endParaRPr>
          </a:p>
          <a:p>
            <a:pPr indent="-381000" lvl="0" marL="457200" rtl="0" algn="l">
              <a:lnSpc>
                <a:spcPct val="115000"/>
              </a:lnSpc>
              <a:spcBef>
                <a:spcPts val="0"/>
              </a:spcBef>
              <a:spcAft>
                <a:spcPts val="0"/>
              </a:spcAft>
              <a:buClr>
                <a:srgbClr val="F8FAFF"/>
              </a:buClr>
              <a:buSzPts val="2400"/>
              <a:buFont typeface="Roboto"/>
              <a:buChar char="●"/>
            </a:pPr>
            <a:r>
              <a:rPr lang="en-US" sz="2400">
                <a:solidFill>
                  <a:srgbClr val="F8FAFF"/>
                </a:solidFill>
                <a:latin typeface="Roboto"/>
                <a:ea typeface="Roboto"/>
                <a:cs typeface="Roboto"/>
                <a:sym typeface="Roboto"/>
              </a:rPr>
              <a:t>Esencial para la concurrencia: Coordina el acceso a recursos compartidos evitando condiciones de carrera.</a:t>
            </a:r>
            <a:endParaRPr sz="2400">
              <a:solidFill>
                <a:srgbClr val="F8FA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g36c70e70e0e_0_29"/>
          <p:cNvPicPr preferRelativeResize="0"/>
          <p:nvPr/>
        </p:nvPicPr>
        <p:blipFill>
          <a:blip r:embed="rId3">
            <a:alphaModFix/>
          </a:blip>
          <a:stretch>
            <a:fillRect/>
          </a:stretch>
        </p:blipFill>
        <p:spPr>
          <a:xfrm>
            <a:off x="1219200" y="68580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6097552df7_0_137"/>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6400"/>
              <a:buNone/>
            </a:pPr>
            <a:r>
              <a:t/>
            </a:r>
            <a:endParaRPr/>
          </a:p>
        </p:txBody>
      </p:sp>
      <p:sp>
        <p:nvSpPr>
          <p:cNvPr id="492" name="Google Shape;492;g36097552df7_0_137"/>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2100"/>
              <a:buNone/>
            </a:pPr>
            <a:r>
              <a:t/>
            </a:r>
            <a:endParaRPr/>
          </a:p>
        </p:txBody>
      </p:sp>
      <p:pic>
        <p:nvPicPr>
          <p:cNvPr id="493" name="Google Shape;493;g36097552df7_0_137"/>
          <p:cNvPicPr preferRelativeResize="0"/>
          <p:nvPr/>
        </p:nvPicPr>
        <p:blipFill rotWithShape="1">
          <a:blip r:embed="rId3">
            <a:alphaModFix/>
          </a:blip>
          <a:srcRect b="0" l="0" r="0" t="0"/>
          <a:stretch/>
        </p:blipFill>
        <p:spPr>
          <a:xfrm>
            <a:off x="19000" y="0"/>
            <a:ext cx="14592399" cy="8229600"/>
          </a:xfrm>
          <a:prstGeom prst="rect">
            <a:avLst/>
          </a:prstGeom>
          <a:noFill/>
          <a:ln>
            <a:noFill/>
          </a:ln>
        </p:spPr>
      </p:pic>
      <p:sp>
        <p:nvSpPr>
          <p:cNvPr id="494" name="Google Shape;494;g36097552df7_0_137"/>
          <p:cNvSpPr txBox="1"/>
          <p:nvPr/>
        </p:nvSpPr>
        <p:spPr>
          <a:xfrm>
            <a:off x="6836680" y="1585440"/>
            <a:ext cx="7641000" cy="34200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Universidad de San Carlos de Guatemala</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Facultad de Ingeniería</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Ingeniería en Ciencias y Sistemas</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1B212C"/>
                </a:solidFill>
                <a:latin typeface="Impact"/>
                <a:ea typeface="Impact"/>
                <a:cs typeface="Impact"/>
                <a:sym typeface="Impact"/>
              </a:rPr>
              <a:t>LABORATORIO SISTEMAS OPERATIVOS 1 </a:t>
            </a:r>
            <a:endParaRPr b="0" i="0" sz="2900" u="none" cap="none" strike="noStrike">
              <a:solidFill>
                <a:srgbClr val="1B212C"/>
              </a:solidFill>
              <a:latin typeface="Impact"/>
              <a:ea typeface="Impact"/>
              <a:cs typeface="Impact"/>
              <a:sym typeface="Impact"/>
            </a:endParaRPr>
          </a:p>
          <a:p>
            <a:pPr indent="0" lvl="0" marL="0" rtl="0" algn="l">
              <a:spcBef>
                <a:spcPts val="0"/>
              </a:spcBef>
              <a:spcAft>
                <a:spcPts val="0"/>
              </a:spcAft>
              <a:buNone/>
            </a:pPr>
            <a:r>
              <a:rPr lang="en-US" sz="2900">
                <a:solidFill>
                  <a:srgbClr val="1B212C"/>
                </a:solidFill>
                <a:latin typeface="Impact"/>
                <a:ea typeface="Impact"/>
                <a:cs typeface="Impact"/>
                <a:sym typeface="Impact"/>
              </a:rPr>
              <a:t>Unidad 1: Fundamentos de Sistemas Operativos y Administración Avanzada</a:t>
            </a:r>
            <a:endParaRPr sz="2900">
              <a:solidFill>
                <a:srgbClr val="1B212C"/>
              </a:solidFill>
              <a:latin typeface="Impact"/>
              <a:ea typeface="Impact"/>
              <a:cs typeface="Impact"/>
              <a:sym typeface="Impact"/>
            </a:endParaRPr>
          </a:p>
          <a:p>
            <a:pPr indent="0" lvl="0" marL="0" rtl="0" algn="l">
              <a:spcBef>
                <a:spcPts val="0"/>
              </a:spcBef>
              <a:spcAft>
                <a:spcPts val="0"/>
              </a:spcAft>
              <a:buNone/>
            </a:pPr>
            <a:r>
              <a:rPr lang="en-US" sz="2900">
                <a:solidFill>
                  <a:srgbClr val="1B212C"/>
                </a:solidFill>
                <a:latin typeface="Impact"/>
                <a:ea typeface="Impact"/>
                <a:cs typeface="Impact"/>
                <a:sym typeface="Impact"/>
              </a:rPr>
              <a:t>SEMANA 05</a:t>
            </a:r>
            <a:endParaRPr sz="2900">
              <a:solidFill>
                <a:srgbClr val="1B212C"/>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2dcb5b4a0ba_1_150"/>
          <p:cNvSpPr/>
          <p:nvPr/>
        </p:nvSpPr>
        <p:spPr>
          <a:xfrm>
            <a:off x="6339871" y="552300"/>
            <a:ext cx="73329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Process Control Block (PCB)</a:t>
            </a:r>
            <a:endParaRPr b="0" i="0" sz="4300" u="none" cap="none" strike="noStrike">
              <a:solidFill>
                <a:srgbClr val="000000"/>
              </a:solidFill>
              <a:latin typeface="Arial"/>
              <a:ea typeface="Arial"/>
              <a:cs typeface="Arial"/>
              <a:sym typeface="Arial"/>
            </a:endParaRPr>
          </a:p>
        </p:txBody>
      </p:sp>
      <p:pic>
        <p:nvPicPr>
          <p:cNvPr id="701" name="Google Shape;701;g2dcb5b4a0ba_1_150"/>
          <p:cNvPicPr preferRelativeResize="0"/>
          <p:nvPr/>
        </p:nvPicPr>
        <p:blipFill rotWithShape="1">
          <a:blip r:embed="rId3">
            <a:alphaModFix/>
          </a:blip>
          <a:srcRect b="0" l="0" r="0" t="0"/>
          <a:stretch/>
        </p:blipFill>
        <p:spPr>
          <a:xfrm>
            <a:off x="1276400" y="3274450"/>
            <a:ext cx="4922425" cy="3737600"/>
          </a:xfrm>
          <a:prstGeom prst="rect">
            <a:avLst/>
          </a:prstGeom>
          <a:noFill/>
          <a:ln>
            <a:noFill/>
          </a:ln>
        </p:spPr>
      </p:pic>
      <p:pic>
        <p:nvPicPr>
          <p:cNvPr id="702" name="Google Shape;702;g2dcb5b4a0ba_1_150"/>
          <p:cNvPicPr preferRelativeResize="0"/>
          <p:nvPr/>
        </p:nvPicPr>
        <p:blipFill rotWithShape="1">
          <a:blip r:embed="rId4">
            <a:alphaModFix/>
          </a:blip>
          <a:srcRect b="0" l="0" r="0" t="0"/>
          <a:stretch/>
        </p:blipFill>
        <p:spPr>
          <a:xfrm>
            <a:off x="7251975" y="1997750"/>
            <a:ext cx="6081572" cy="5382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2dcb5b4a0ba_1_170"/>
          <p:cNvSpPr/>
          <p:nvPr/>
        </p:nvSpPr>
        <p:spPr>
          <a:xfrm>
            <a:off x="796750" y="681921"/>
            <a:ext cx="7550100" cy="9006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0FCFF"/>
              </a:buClr>
              <a:buSzPts val="3950"/>
              <a:buFont typeface="Spline Sans"/>
              <a:buNone/>
            </a:pPr>
            <a:r>
              <a:rPr b="1" i="0" lang="en-US" sz="3950" u="none" cap="none" strike="noStrike">
                <a:solidFill>
                  <a:srgbClr val="F0FCFF"/>
                </a:solidFill>
                <a:latin typeface="Spline Sans"/>
                <a:ea typeface="Spline Sans"/>
                <a:cs typeface="Spline Sans"/>
                <a:sym typeface="Spline Sans"/>
              </a:rPr>
              <a:t>Información del PCB</a:t>
            </a:r>
            <a:endParaRPr b="0" i="0" sz="3950" u="none" cap="none" strike="noStrike">
              <a:solidFill>
                <a:srgbClr val="000000"/>
              </a:solidFill>
              <a:latin typeface="Arial"/>
              <a:ea typeface="Arial"/>
              <a:cs typeface="Arial"/>
              <a:sym typeface="Arial"/>
            </a:endParaRPr>
          </a:p>
        </p:txBody>
      </p:sp>
      <p:sp>
        <p:nvSpPr>
          <p:cNvPr id="709" name="Google Shape;709;g2dcb5b4a0ba_1_170"/>
          <p:cNvSpPr/>
          <p:nvPr/>
        </p:nvSpPr>
        <p:spPr>
          <a:xfrm>
            <a:off x="796748" y="1630525"/>
            <a:ext cx="3126900" cy="3162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Identificador del proceso</a:t>
            </a:r>
            <a:endParaRPr b="0" i="0" sz="1950" u="none" cap="none" strike="noStrike">
              <a:solidFill>
                <a:srgbClr val="000000"/>
              </a:solidFill>
              <a:latin typeface="Arial"/>
              <a:ea typeface="Arial"/>
              <a:cs typeface="Arial"/>
              <a:sym typeface="Arial"/>
            </a:endParaRPr>
          </a:p>
        </p:txBody>
      </p:sp>
      <p:sp>
        <p:nvSpPr>
          <p:cNvPr id="710" name="Google Shape;710;g2dcb5b4a0ba_1_170"/>
          <p:cNvSpPr/>
          <p:nvPr/>
        </p:nvSpPr>
        <p:spPr>
          <a:xfrm>
            <a:off x="796760" y="2083309"/>
            <a:ext cx="3604500" cy="72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Guarda el PID del proceso</a:t>
            </a:r>
            <a:endParaRPr b="0" i="0" sz="1750" u="none" cap="none" strike="noStrike">
              <a:solidFill>
                <a:srgbClr val="000000"/>
              </a:solidFill>
              <a:latin typeface="Arial"/>
              <a:ea typeface="Arial"/>
              <a:cs typeface="Arial"/>
              <a:sym typeface="Arial"/>
            </a:endParaRPr>
          </a:p>
        </p:txBody>
      </p:sp>
      <p:sp>
        <p:nvSpPr>
          <p:cNvPr id="711" name="Google Shape;711;g2dcb5b4a0ba_1_170"/>
          <p:cNvSpPr/>
          <p:nvPr/>
        </p:nvSpPr>
        <p:spPr>
          <a:xfrm>
            <a:off x="4742611" y="1630515"/>
            <a:ext cx="2529900" cy="3162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Estado</a:t>
            </a:r>
            <a:endParaRPr b="0" i="0" sz="1950" u="none" cap="none" strike="noStrike">
              <a:solidFill>
                <a:srgbClr val="000000"/>
              </a:solidFill>
              <a:latin typeface="Arial"/>
              <a:ea typeface="Arial"/>
              <a:cs typeface="Arial"/>
              <a:sym typeface="Arial"/>
            </a:endParaRPr>
          </a:p>
        </p:txBody>
      </p:sp>
      <p:sp>
        <p:nvSpPr>
          <p:cNvPr id="712" name="Google Shape;712;g2dcb5b4a0ba_1_170"/>
          <p:cNvSpPr/>
          <p:nvPr/>
        </p:nvSpPr>
        <p:spPr>
          <a:xfrm>
            <a:off x="4742611" y="2083309"/>
            <a:ext cx="3604500" cy="1092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Puede ser ejecución, listo, bloqueado</a:t>
            </a:r>
            <a:endParaRPr b="0" i="0" sz="1750" u="none" cap="none" strike="noStrike">
              <a:solidFill>
                <a:srgbClr val="000000"/>
              </a:solidFill>
              <a:latin typeface="Arial"/>
              <a:ea typeface="Arial"/>
              <a:cs typeface="Arial"/>
              <a:sym typeface="Arial"/>
            </a:endParaRPr>
          </a:p>
        </p:txBody>
      </p:sp>
      <p:sp>
        <p:nvSpPr>
          <p:cNvPr id="713" name="Google Shape;713;g2dcb5b4a0ba_1_170"/>
          <p:cNvSpPr/>
          <p:nvPr/>
        </p:nvSpPr>
        <p:spPr>
          <a:xfrm>
            <a:off x="796760" y="3312468"/>
            <a:ext cx="2529900" cy="3162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Prioridad</a:t>
            </a:r>
            <a:endParaRPr b="0" i="0" sz="1950" u="none" cap="none" strike="noStrike">
              <a:solidFill>
                <a:srgbClr val="000000"/>
              </a:solidFill>
              <a:latin typeface="Arial"/>
              <a:ea typeface="Arial"/>
              <a:cs typeface="Arial"/>
              <a:sym typeface="Arial"/>
            </a:endParaRPr>
          </a:p>
        </p:txBody>
      </p:sp>
      <p:sp>
        <p:nvSpPr>
          <p:cNvPr id="714" name="Google Shape;714;g2dcb5b4a0ba_1_170"/>
          <p:cNvSpPr/>
          <p:nvPr/>
        </p:nvSpPr>
        <p:spPr>
          <a:xfrm>
            <a:off x="796760" y="3765263"/>
            <a:ext cx="3604500" cy="72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La prioridad en el scheduler</a:t>
            </a:r>
            <a:endParaRPr b="0" i="0" sz="1750" u="none" cap="none" strike="noStrike">
              <a:solidFill>
                <a:srgbClr val="000000"/>
              </a:solidFill>
              <a:latin typeface="Arial"/>
              <a:ea typeface="Arial"/>
              <a:cs typeface="Arial"/>
              <a:sym typeface="Arial"/>
            </a:endParaRPr>
          </a:p>
        </p:txBody>
      </p:sp>
      <p:sp>
        <p:nvSpPr>
          <p:cNvPr id="715" name="Google Shape;715;g2dcb5b4a0ba_1_170"/>
          <p:cNvSpPr/>
          <p:nvPr/>
        </p:nvSpPr>
        <p:spPr>
          <a:xfrm>
            <a:off x="4742611" y="3312468"/>
            <a:ext cx="2529900" cy="3162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Registros</a:t>
            </a:r>
            <a:endParaRPr b="0" i="0" sz="1950" u="none" cap="none" strike="noStrike">
              <a:solidFill>
                <a:srgbClr val="000000"/>
              </a:solidFill>
              <a:latin typeface="Arial"/>
              <a:ea typeface="Arial"/>
              <a:cs typeface="Arial"/>
              <a:sym typeface="Arial"/>
            </a:endParaRPr>
          </a:p>
        </p:txBody>
      </p:sp>
      <p:sp>
        <p:nvSpPr>
          <p:cNvPr id="716" name="Google Shape;716;g2dcb5b4a0ba_1_170"/>
          <p:cNvSpPr/>
          <p:nvPr/>
        </p:nvSpPr>
        <p:spPr>
          <a:xfrm>
            <a:off x="4742611" y="3765263"/>
            <a:ext cx="3604500" cy="72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Otros procesos hijos o padre</a:t>
            </a:r>
            <a:endParaRPr b="0" i="0" sz="1750" u="none" cap="none" strike="noStrike">
              <a:solidFill>
                <a:srgbClr val="000000"/>
              </a:solidFill>
              <a:latin typeface="Arial"/>
              <a:ea typeface="Arial"/>
              <a:cs typeface="Arial"/>
              <a:sym typeface="Arial"/>
            </a:endParaRPr>
          </a:p>
        </p:txBody>
      </p:sp>
      <p:sp>
        <p:nvSpPr>
          <p:cNvPr id="717" name="Google Shape;717;g2dcb5b4a0ba_1_170"/>
          <p:cNvSpPr/>
          <p:nvPr/>
        </p:nvSpPr>
        <p:spPr>
          <a:xfrm>
            <a:off x="796760" y="4994418"/>
            <a:ext cx="2529900" cy="3162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Recursos asignados</a:t>
            </a:r>
            <a:endParaRPr b="0" i="0" sz="1950" u="none" cap="none" strike="noStrike">
              <a:solidFill>
                <a:srgbClr val="000000"/>
              </a:solidFill>
              <a:latin typeface="Arial"/>
              <a:ea typeface="Arial"/>
              <a:cs typeface="Arial"/>
              <a:sym typeface="Arial"/>
            </a:endParaRPr>
          </a:p>
        </p:txBody>
      </p:sp>
      <p:sp>
        <p:nvSpPr>
          <p:cNvPr id="718" name="Google Shape;718;g2dcb5b4a0ba_1_170"/>
          <p:cNvSpPr/>
          <p:nvPr/>
        </p:nvSpPr>
        <p:spPr>
          <a:xfrm>
            <a:off x="796760" y="5447213"/>
            <a:ext cx="3604500" cy="72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Uso de memoria, cpu, disco, etc…</a:t>
            </a:r>
            <a:endParaRPr b="0" i="0" sz="1750" u="none" cap="none" strike="noStrike">
              <a:solidFill>
                <a:srgbClr val="000000"/>
              </a:solidFill>
              <a:latin typeface="Arial"/>
              <a:ea typeface="Arial"/>
              <a:cs typeface="Arial"/>
              <a:sym typeface="Arial"/>
            </a:endParaRPr>
          </a:p>
        </p:txBody>
      </p:sp>
      <p:sp>
        <p:nvSpPr>
          <p:cNvPr id="719" name="Google Shape;719;g2dcb5b4a0ba_1_170"/>
          <p:cNvSpPr/>
          <p:nvPr/>
        </p:nvSpPr>
        <p:spPr>
          <a:xfrm>
            <a:off x="4742598" y="4994425"/>
            <a:ext cx="3014100" cy="3162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Otros (como memoria)</a:t>
            </a:r>
            <a:endParaRPr b="0" i="0" sz="1950" u="none" cap="none" strike="noStrike">
              <a:solidFill>
                <a:srgbClr val="000000"/>
              </a:solidFill>
              <a:latin typeface="Arial"/>
              <a:ea typeface="Arial"/>
              <a:cs typeface="Arial"/>
              <a:sym typeface="Arial"/>
            </a:endParaRPr>
          </a:p>
        </p:txBody>
      </p:sp>
      <p:sp>
        <p:nvSpPr>
          <p:cNvPr id="720" name="Google Shape;720;g2dcb5b4a0ba_1_170"/>
          <p:cNvSpPr/>
          <p:nvPr/>
        </p:nvSpPr>
        <p:spPr>
          <a:xfrm>
            <a:off x="4742611" y="5447213"/>
            <a:ext cx="3604500" cy="72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Información del comando que lo ejecutó.</a:t>
            </a:r>
            <a:endParaRPr b="0" i="0" sz="1750" u="none" cap="none" strike="noStrike">
              <a:solidFill>
                <a:srgbClr val="000000"/>
              </a:solidFill>
              <a:latin typeface="Arial"/>
              <a:ea typeface="Arial"/>
              <a:cs typeface="Arial"/>
              <a:sym typeface="Arial"/>
            </a:endParaRPr>
          </a:p>
        </p:txBody>
      </p:sp>
      <p:sp>
        <p:nvSpPr>
          <p:cNvPr id="721" name="Google Shape;721;g2dcb5b4a0ba_1_170"/>
          <p:cNvSpPr/>
          <p:nvPr/>
        </p:nvSpPr>
        <p:spPr>
          <a:xfrm>
            <a:off x="10085975" y="1390750"/>
            <a:ext cx="3913800" cy="17853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Vamos analizar la siguiente estructura que es la estructura que representa  un proceso en el kernel de Linux.</a:t>
            </a:r>
            <a:endParaRPr b="0" i="0" sz="1950" u="none" cap="none" strike="noStrike">
              <a:solidFill>
                <a:srgbClr val="000000"/>
              </a:solidFill>
              <a:latin typeface="Arial"/>
              <a:ea typeface="Arial"/>
              <a:cs typeface="Arial"/>
              <a:sym typeface="Arial"/>
            </a:endParaRPr>
          </a:p>
        </p:txBody>
      </p:sp>
      <p:sp>
        <p:nvSpPr>
          <p:cNvPr id="722" name="Google Shape;722;g2dcb5b4a0ba_1_170"/>
          <p:cNvSpPr/>
          <p:nvPr/>
        </p:nvSpPr>
        <p:spPr>
          <a:xfrm>
            <a:off x="10085975" y="3456000"/>
            <a:ext cx="3913800" cy="1317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https://docs.huihoo.com/doxygen/linux/kernel/3.7/structtask__struct.html</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dcb5b4a0ba_1_223"/>
          <p:cNvSpPr/>
          <p:nvPr/>
        </p:nvSpPr>
        <p:spPr>
          <a:xfrm>
            <a:off x="796885" y="809863"/>
            <a:ext cx="7550100" cy="12648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0FCFF"/>
              </a:buClr>
              <a:buSzPts val="3950"/>
              <a:buFont typeface="Spline Sans"/>
              <a:buNone/>
            </a:pPr>
            <a:r>
              <a:rPr b="1" i="0" lang="en-US" sz="3950" u="none" cap="none" strike="noStrike">
                <a:solidFill>
                  <a:srgbClr val="F0FCFF"/>
                </a:solidFill>
                <a:latin typeface="Spline Sans"/>
                <a:ea typeface="Spline Sans"/>
                <a:cs typeface="Spline Sans"/>
                <a:sym typeface="Spline Sans"/>
              </a:rPr>
              <a:t>Task_struct</a:t>
            </a:r>
            <a:endParaRPr b="0" i="0" sz="3950" u="none" cap="none" strike="noStrike">
              <a:solidFill>
                <a:srgbClr val="000000"/>
              </a:solidFill>
              <a:latin typeface="Arial"/>
              <a:ea typeface="Arial"/>
              <a:cs typeface="Arial"/>
              <a:sym typeface="Arial"/>
            </a:endParaRPr>
          </a:p>
        </p:txBody>
      </p:sp>
      <p:pic>
        <p:nvPicPr>
          <p:cNvPr id="729" name="Google Shape;729;g2dcb5b4a0ba_1_223"/>
          <p:cNvPicPr preferRelativeResize="0"/>
          <p:nvPr/>
        </p:nvPicPr>
        <p:blipFill rotWithShape="1">
          <a:blip r:embed="rId3">
            <a:alphaModFix/>
          </a:blip>
          <a:srcRect b="0" l="0" r="0" t="0"/>
          <a:stretch/>
        </p:blipFill>
        <p:spPr>
          <a:xfrm>
            <a:off x="279000" y="1963300"/>
            <a:ext cx="6725525" cy="4457901"/>
          </a:xfrm>
          <a:prstGeom prst="rect">
            <a:avLst/>
          </a:prstGeom>
          <a:noFill/>
          <a:ln>
            <a:noFill/>
          </a:ln>
        </p:spPr>
      </p:pic>
      <p:sp>
        <p:nvSpPr>
          <p:cNvPr id="730" name="Google Shape;730;g2dcb5b4a0ba_1_223"/>
          <p:cNvSpPr txBox="1"/>
          <p:nvPr/>
        </p:nvSpPr>
        <p:spPr>
          <a:xfrm>
            <a:off x="7290575" y="949550"/>
            <a:ext cx="7194300" cy="675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En Linux, los procesos e hilos se gestionan mediante la estructura task_struct, definida en el archivo sched.h. A cada tarea (</a:t>
            </a:r>
            <a:r>
              <a:rPr b="0" i="1" lang="en-US" sz="1300" u="none" cap="none" strike="noStrike">
                <a:solidFill>
                  <a:schemeClr val="lt1"/>
                </a:solidFill>
                <a:latin typeface="Arial"/>
                <a:ea typeface="Arial"/>
                <a:cs typeface="Arial"/>
                <a:sym typeface="Arial"/>
              </a:rPr>
              <a:t>task</a:t>
            </a:r>
            <a:r>
              <a:rPr b="0" i="0" lang="en-US" sz="1300" u="none" cap="none" strike="noStrike">
                <a:solidFill>
                  <a:schemeClr val="lt1"/>
                </a:solidFill>
                <a:latin typeface="Arial"/>
                <a:ea typeface="Arial"/>
                <a:cs typeface="Arial"/>
                <a:sym typeface="Arial"/>
              </a:rPr>
              <a:t>) se le asigna una de estas estructuras, y la organización se da de la siguiente manera:</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1200"/>
              </a:spcBef>
              <a:spcAft>
                <a:spcPts val="0"/>
              </a:spcAft>
              <a:buClr>
                <a:schemeClr val="lt1"/>
              </a:buClr>
              <a:buSzPts val="1300"/>
              <a:buFont typeface="Arial"/>
              <a:buAutoNum type="arabicPeriod"/>
            </a:pPr>
            <a:r>
              <a:rPr b="1" i="0" lang="en-US" sz="1300" u="none" cap="none" strike="noStrike">
                <a:solidFill>
                  <a:schemeClr val="lt1"/>
                </a:solidFill>
                <a:latin typeface="Arial"/>
                <a:ea typeface="Arial"/>
                <a:cs typeface="Arial"/>
                <a:sym typeface="Arial"/>
              </a:rPr>
              <a:t>Estructura de un Proceso:</a:t>
            </a:r>
            <a:endParaRPr b="1"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El primer hilo de un proceso se llama </a:t>
            </a:r>
            <a:r>
              <a:rPr b="0" i="1" lang="en-US" sz="1300" u="none" cap="none" strike="noStrike">
                <a:solidFill>
                  <a:schemeClr val="lt1"/>
                </a:solidFill>
                <a:latin typeface="Arial"/>
                <a:ea typeface="Arial"/>
                <a:cs typeface="Arial"/>
                <a:sym typeface="Arial"/>
              </a:rPr>
              <a:t>task group leader</a:t>
            </a:r>
            <a:r>
              <a:rPr b="0" i="0" lang="en-US" sz="1300" u="none" cap="none" strike="noStrike">
                <a:solidFill>
                  <a:schemeClr val="lt1"/>
                </a:solidFill>
                <a:latin typeface="Arial"/>
                <a:ea typeface="Arial"/>
                <a:cs typeface="Arial"/>
                <a:sym typeface="Arial"/>
              </a:rPr>
              <a:t>.</a:t>
            </a:r>
            <a:endParaRPr b="0"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Los demás hilos están conectados mediante el nodo thread_node y apuntan al </a:t>
            </a:r>
            <a:r>
              <a:rPr b="0" i="1" lang="en-US" sz="1300" u="none" cap="none" strike="noStrike">
                <a:solidFill>
                  <a:schemeClr val="lt1"/>
                </a:solidFill>
                <a:latin typeface="Arial"/>
                <a:ea typeface="Arial"/>
                <a:cs typeface="Arial"/>
                <a:sym typeface="Arial"/>
              </a:rPr>
              <a:t>task_struct</a:t>
            </a:r>
            <a:r>
              <a:rPr b="0" i="0" lang="en-US" sz="1300" u="none" cap="none" strike="noStrike">
                <a:solidFill>
                  <a:schemeClr val="lt1"/>
                </a:solidFill>
                <a:latin typeface="Arial"/>
                <a:ea typeface="Arial"/>
                <a:cs typeface="Arial"/>
                <a:sym typeface="Arial"/>
              </a:rPr>
              <a:t> del líder mediante group_leader.</a:t>
            </a:r>
            <a:endParaRPr b="0"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Los procesos hijos apuntan a su padre usando el puntero parent y están enlazados como hermanos (</a:t>
            </a:r>
            <a:r>
              <a:rPr b="0" i="1" lang="en-US" sz="1300" u="none" cap="none" strike="noStrike">
                <a:solidFill>
                  <a:schemeClr val="lt1"/>
                </a:solidFill>
                <a:latin typeface="Arial"/>
                <a:ea typeface="Arial"/>
                <a:cs typeface="Arial"/>
                <a:sym typeface="Arial"/>
              </a:rPr>
              <a:t>siblings</a:t>
            </a:r>
            <a:r>
              <a:rPr b="0" i="0" lang="en-US" sz="1300" u="none" cap="none" strike="noStrike">
                <a:solidFill>
                  <a:schemeClr val="lt1"/>
                </a:solidFill>
                <a:latin typeface="Arial"/>
                <a:ea typeface="Arial"/>
                <a:cs typeface="Arial"/>
                <a:sym typeface="Arial"/>
              </a:rPr>
              <a:t>).</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AutoNum type="arabicPeriod"/>
            </a:pPr>
            <a:r>
              <a:rPr b="1" i="0" lang="en-US" sz="1300" u="none" cap="none" strike="noStrike">
                <a:solidFill>
                  <a:schemeClr val="lt1"/>
                </a:solidFill>
                <a:latin typeface="Arial"/>
                <a:ea typeface="Arial"/>
                <a:cs typeface="Arial"/>
                <a:sym typeface="Arial"/>
              </a:rPr>
              <a:t>Acceso y Estado del Proceso:</a:t>
            </a:r>
            <a:endParaRPr b="1"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El proceso que está ejecutándose en la CPU puede identificarse con la macro current.</a:t>
            </a:r>
            <a:endParaRPr b="0"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Para encontrar un proceso por su PID se usa pid2task(PID).</a:t>
            </a:r>
            <a:endParaRPr b="0"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Las funciones clave incluyen:</a:t>
            </a:r>
            <a:endParaRPr b="0" i="0" sz="1300" u="none" cap="none" strike="noStrike">
              <a:solidFill>
                <a:schemeClr val="lt1"/>
              </a:solidFill>
              <a:latin typeface="Arial"/>
              <a:ea typeface="Arial"/>
              <a:cs typeface="Arial"/>
              <a:sym typeface="Arial"/>
            </a:endParaRPr>
          </a:p>
          <a:p>
            <a:pPr indent="-311150" lvl="2" marL="13716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task_pid() y task_tid(): Devuelven el ID del proceso y del hilo.</a:t>
            </a:r>
            <a:endParaRPr b="0" i="0" sz="1300" u="none" cap="none" strike="noStrike">
              <a:solidFill>
                <a:schemeClr val="lt1"/>
              </a:solidFill>
              <a:latin typeface="Arial"/>
              <a:ea typeface="Arial"/>
              <a:cs typeface="Arial"/>
              <a:sym typeface="Arial"/>
            </a:endParaRPr>
          </a:p>
          <a:p>
            <a:pPr indent="-311150" lvl="2" marL="13716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task_parent(): Apunta al proceso padre.</a:t>
            </a:r>
            <a:endParaRPr b="0" i="0" sz="1300" u="none" cap="none" strike="noStrike">
              <a:solidFill>
                <a:schemeClr val="lt1"/>
              </a:solidFill>
              <a:latin typeface="Arial"/>
              <a:ea typeface="Arial"/>
              <a:cs typeface="Arial"/>
              <a:sym typeface="Arial"/>
            </a:endParaRPr>
          </a:p>
          <a:p>
            <a:pPr indent="-311150" lvl="2" marL="13716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task_state(): Muestra el estado del proceso, como TASK_RUNNING (0) o en espera (1 o 2).</a:t>
            </a:r>
            <a:endParaRPr b="0" i="0" sz="1300" u="none" cap="none" strike="noStrike">
              <a:solidFill>
                <a:schemeClr val="lt1"/>
              </a:solidFill>
              <a:latin typeface="Arial"/>
              <a:ea typeface="Arial"/>
              <a:cs typeface="Arial"/>
              <a:sym typeface="Arial"/>
            </a:endParaRPr>
          </a:p>
          <a:p>
            <a:pPr indent="-311150" lvl="2" marL="13716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task_execname(): Devuelve el nombre del ejecutable.</a:t>
            </a:r>
            <a:endParaRPr b="0" i="0" sz="1300" u="none" cap="none" strike="noStrike">
              <a:solidFill>
                <a:schemeClr val="lt1"/>
              </a:solidFill>
              <a:latin typeface="Arial"/>
              <a:ea typeface="Arial"/>
              <a:cs typeface="Arial"/>
              <a:sym typeface="Arial"/>
            </a:endParaRPr>
          </a:p>
          <a:p>
            <a:pPr indent="-311150" lvl="2" marL="13716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task_cpu(): Indica a qué CPU pertenece la tarea.</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AutoNum type="arabicPeriod"/>
            </a:pPr>
            <a:r>
              <a:rPr b="1" i="0" lang="en-US" sz="1300" u="none" cap="none" strike="noStrike">
                <a:solidFill>
                  <a:schemeClr val="lt1"/>
                </a:solidFill>
                <a:latin typeface="Arial"/>
                <a:ea typeface="Arial"/>
                <a:cs typeface="Arial"/>
                <a:sym typeface="Arial"/>
              </a:rPr>
              <a:t>Campos Importantes de task_struct:</a:t>
            </a:r>
            <a:endParaRPr b="1"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1" i="0" lang="en-US" sz="1300" u="none" cap="none" strike="noStrike">
                <a:solidFill>
                  <a:schemeClr val="lt1"/>
                </a:solidFill>
                <a:latin typeface="Arial"/>
                <a:ea typeface="Arial"/>
                <a:cs typeface="Arial"/>
                <a:sym typeface="Arial"/>
              </a:rPr>
              <a:t>mm</a:t>
            </a:r>
            <a:r>
              <a:rPr b="0" i="0" lang="en-US" sz="1300" u="none" cap="none" strike="noStrike">
                <a:solidFill>
                  <a:schemeClr val="lt1"/>
                </a:solidFill>
                <a:latin typeface="Arial"/>
                <a:ea typeface="Arial"/>
                <a:cs typeface="Arial"/>
                <a:sym typeface="Arial"/>
              </a:rPr>
              <a:t>: Apunta al espacio de direcciones del proceso, como el ejecutable y los argumentos (argv).</a:t>
            </a:r>
            <a:endParaRPr b="0"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1" i="0" lang="en-US" sz="1300" u="none" cap="none" strike="noStrike">
                <a:solidFill>
                  <a:schemeClr val="lt1"/>
                </a:solidFill>
                <a:latin typeface="Arial"/>
                <a:ea typeface="Arial"/>
                <a:cs typeface="Arial"/>
                <a:sym typeface="Arial"/>
              </a:rPr>
              <a:t>fs</a:t>
            </a:r>
            <a:r>
              <a:rPr b="0" i="0" lang="en-US" sz="1300" u="none" cap="none" strike="noStrike">
                <a:solidFill>
                  <a:schemeClr val="lt1"/>
                </a:solidFill>
                <a:latin typeface="Arial"/>
                <a:ea typeface="Arial"/>
                <a:cs typeface="Arial"/>
                <a:sym typeface="Arial"/>
              </a:rPr>
              <a:t>: Almacena información del sistema de archivos, como el directorio actual y la raíz.</a:t>
            </a:r>
            <a:endParaRPr b="0"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1" i="0" lang="en-US" sz="1300" u="none" cap="none" strike="noStrike">
                <a:solidFill>
                  <a:schemeClr val="lt1"/>
                </a:solidFill>
                <a:latin typeface="Arial"/>
                <a:ea typeface="Arial"/>
                <a:cs typeface="Arial"/>
                <a:sym typeface="Arial"/>
              </a:rPr>
              <a:t>start_time y real_start_time</a:t>
            </a:r>
            <a:r>
              <a:rPr b="0" i="0" lang="en-US" sz="1300" u="none" cap="none" strike="noStrike">
                <a:solidFill>
                  <a:schemeClr val="lt1"/>
                </a:solidFill>
                <a:latin typeface="Arial"/>
                <a:ea typeface="Arial"/>
                <a:cs typeface="Arial"/>
                <a:sym typeface="Arial"/>
              </a:rPr>
              <a:t>: Indican el tiempo de inicio del proceso.</a:t>
            </a:r>
            <a:endParaRPr b="0"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1" i="0" lang="en-US" sz="1300" u="none" cap="none" strike="noStrike">
                <a:solidFill>
                  <a:schemeClr val="lt1"/>
                </a:solidFill>
                <a:latin typeface="Arial"/>
                <a:ea typeface="Arial"/>
                <a:cs typeface="Arial"/>
                <a:sym typeface="Arial"/>
              </a:rPr>
              <a:t>files</a:t>
            </a:r>
            <a:r>
              <a:rPr b="0" i="0" lang="en-US" sz="1300" u="none" cap="none" strike="noStrike">
                <a:solidFill>
                  <a:schemeClr val="lt1"/>
                </a:solidFill>
                <a:latin typeface="Arial"/>
                <a:ea typeface="Arial"/>
                <a:cs typeface="Arial"/>
                <a:sym typeface="Arial"/>
              </a:rPr>
              <a:t>: Tabla de archivos abiertos por el proceso.</a:t>
            </a:r>
            <a:endParaRPr b="0" i="0" sz="1300" u="none" cap="none" strike="noStrike">
              <a:solidFill>
                <a:schemeClr val="lt1"/>
              </a:solidFill>
              <a:latin typeface="Arial"/>
              <a:ea typeface="Arial"/>
              <a:cs typeface="Arial"/>
              <a:sym typeface="Arial"/>
            </a:endParaRPr>
          </a:p>
          <a:p>
            <a:pPr indent="-311150" lvl="1" marL="914400" marR="0" rtl="0" algn="l">
              <a:lnSpc>
                <a:spcPct val="115000"/>
              </a:lnSpc>
              <a:spcBef>
                <a:spcPts val="0"/>
              </a:spcBef>
              <a:spcAft>
                <a:spcPts val="0"/>
              </a:spcAft>
              <a:buClr>
                <a:schemeClr val="lt1"/>
              </a:buClr>
              <a:buSzPts val="1300"/>
              <a:buFont typeface="Arial"/>
              <a:buChar char="○"/>
            </a:pPr>
            <a:r>
              <a:rPr b="1" i="0" lang="en-US" sz="1300" u="none" cap="none" strike="noStrike">
                <a:solidFill>
                  <a:schemeClr val="lt1"/>
                </a:solidFill>
                <a:latin typeface="Arial"/>
                <a:ea typeface="Arial"/>
                <a:cs typeface="Arial"/>
                <a:sym typeface="Arial"/>
              </a:rPr>
              <a:t>utime y stime</a:t>
            </a:r>
            <a:r>
              <a:rPr b="0" i="0" lang="en-US" sz="1300" u="none" cap="none" strike="noStrike">
                <a:solidFill>
                  <a:schemeClr val="lt1"/>
                </a:solidFill>
                <a:latin typeface="Arial"/>
                <a:ea typeface="Arial"/>
                <a:cs typeface="Arial"/>
                <a:sym typeface="Arial"/>
              </a:rPr>
              <a:t>: Tiempo que el proceso ha pasado en modo usuario y kernel.</a:t>
            </a:r>
            <a:endParaRPr b="0" i="0" sz="1300" u="none" cap="none" strike="noStrike">
              <a:solidFill>
                <a:schemeClr val="lt1"/>
              </a:solidFill>
              <a:latin typeface="Arial"/>
              <a:ea typeface="Arial"/>
              <a:cs typeface="Arial"/>
              <a:sym typeface="Arial"/>
            </a:endParaRPr>
          </a:p>
        </p:txBody>
      </p:sp>
      <p:sp>
        <p:nvSpPr>
          <p:cNvPr id="731" name="Google Shape;731;g2dcb5b4a0ba_1_223"/>
          <p:cNvSpPr/>
          <p:nvPr/>
        </p:nvSpPr>
        <p:spPr>
          <a:xfrm>
            <a:off x="8198025" y="559853"/>
            <a:ext cx="5978700" cy="385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https://myaut.github.io/dtrace-stap-book/kernel/proc.html</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descr="preencoded.png" id="737" name="Google Shape;737;p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38" name="Google Shape;738;p8"/>
          <p:cNvSpPr/>
          <p:nvPr/>
        </p:nvSpPr>
        <p:spPr>
          <a:xfrm>
            <a:off x="864037" y="2262783"/>
            <a:ext cx="6083141"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Conclusión </a:t>
            </a:r>
            <a:endParaRPr b="1" i="0" sz="4300" u="none" cap="none" strike="noStrike">
              <a:solidFill>
                <a:srgbClr val="F0FCFF"/>
              </a:solidFill>
              <a:latin typeface="Spline Sans"/>
              <a:ea typeface="Spline Sans"/>
              <a:cs typeface="Spline Sans"/>
              <a:sym typeface="Spline Sans"/>
            </a:endParaRPr>
          </a:p>
          <a:p>
            <a:pPr indent="0" lvl="0" marL="0" marR="0" rtl="0" algn="l">
              <a:lnSpc>
                <a:spcPct val="125581"/>
              </a:lnSpc>
              <a:spcBef>
                <a:spcPts val="0"/>
              </a:spcBef>
              <a:spcAft>
                <a:spcPts val="0"/>
              </a:spcAft>
              <a:buClr>
                <a:srgbClr val="F0FCFF"/>
              </a:buClr>
              <a:buSzPts val="4300"/>
              <a:buFont typeface="Spline Sans"/>
              <a:buNone/>
            </a:pPr>
            <a:r>
              <a:t/>
            </a:r>
            <a:endParaRPr b="1" i="0" sz="4300" u="none" cap="none" strike="noStrike">
              <a:solidFill>
                <a:srgbClr val="F0FCFF"/>
              </a:solidFill>
              <a:latin typeface="Spline Sans"/>
              <a:ea typeface="Spline Sans"/>
              <a:cs typeface="Spline Sans"/>
              <a:sym typeface="Spline Sans"/>
            </a:endParaRPr>
          </a:p>
        </p:txBody>
      </p:sp>
      <p:sp>
        <p:nvSpPr>
          <p:cNvPr id="739" name="Google Shape;739;p8"/>
          <p:cNvSpPr/>
          <p:nvPr/>
        </p:nvSpPr>
        <p:spPr>
          <a:xfrm>
            <a:off x="864037" y="3318867"/>
            <a:ext cx="7415927"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conceptos de proceso y su manejo en sistemas operativos, como Linux, son fundamentales para comprender el funcionamiento interno de los sistemas informáticos y optimizar el uso de los recursos.</a:t>
            </a:r>
            <a:endParaRPr b="0" i="0" sz="1900" u="none" cap="none" strike="noStrike">
              <a:solidFill>
                <a:srgbClr val="000000"/>
              </a:solidFill>
              <a:latin typeface="Arial"/>
              <a:ea typeface="Arial"/>
              <a:cs typeface="Arial"/>
              <a:sym typeface="Arial"/>
            </a:endParaRPr>
          </a:p>
        </p:txBody>
      </p:sp>
      <p:sp>
        <p:nvSpPr>
          <p:cNvPr id="740" name="Google Shape;740;p8"/>
          <p:cNvSpPr/>
          <p:nvPr/>
        </p:nvSpPr>
        <p:spPr>
          <a:xfrm>
            <a:off x="864037" y="5176718"/>
            <a:ext cx="7415927"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36097552df7_0_704"/>
          <p:cNvSpPr txBox="1"/>
          <p:nvPr>
            <p:ph type="title"/>
          </p:nvPr>
        </p:nvSpPr>
        <p:spPr>
          <a:xfrm>
            <a:off x="2076000" y="454920"/>
            <a:ext cx="11973600" cy="948600"/>
          </a:xfrm>
          <a:prstGeom prst="rect">
            <a:avLst/>
          </a:prstGeom>
        </p:spPr>
        <p:txBody>
          <a:bodyPr anchorCtr="0" anchor="t" bIns="146275" lIns="146275" spcFirstLastPara="1" rIns="146275" wrap="square" tIns="146275">
            <a:normAutofit/>
          </a:bodyPr>
          <a:lstStyle/>
          <a:p>
            <a:pPr indent="0" lvl="0" marL="0" rtl="0" algn="l">
              <a:spcBef>
                <a:spcPts val="0"/>
              </a:spcBef>
              <a:spcAft>
                <a:spcPts val="0"/>
              </a:spcAft>
              <a:buNone/>
            </a:pPr>
            <a:r>
              <a:rPr lang="en-US"/>
              <a:t>Valores y Actitudes Desarrolladas</a:t>
            </a:r>
            <a:endParaRPr/>
          </a:p>
        </p:txBody>
      </p:sp>
      <p:sp>
        <p:nvSpPr>
          <p:cNvPr id="746" name="Google Shape;746;g36097552df7_0_704"/>
          <p:cNvSpPr txBox="1"/>
          <p:nvPr/>
        </p:nvSpPr>
        <p:spPr>
          <a:xfrm>
            <a:off x="2066500" y="1617550"/>
            <a:ext cx="11526900" cy="645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500">
                <a:solidFill>
                  <a:schemeClr val="lt1"/>
                </a:solidFill>
              </a:rPr>
              <a:t>Valores al aprender estos temas</a:t>
            </a:r>
            <a:endParaRPr b="1" sz="1500">
              <a:solidFill>
                <a:schemeClr val="lt1"/>
              </a:solidFill>
            </a:endParaRPr>
          </a:p>
          <a:p>
            <a:pPr indent="0" lvl="0" marL="0" rtl="0" algn="l">
              <a:lnSpc>
                <a:spcPct val="115000"/>
              </a:lnSpc>
              <a:spcBef>
                <a:spcPts val="1200"/>
              </a:spcBef>
              <a:spcAft>
                <a:spcPts val="0"/>
              </a:spcAft>
              <a:buNone/>
            </a:pPr>
            <a:r>
              <a:rPr lang="en-US" sz="1500">
                <a:solidFill>
                  <a:schemeClr val="lt1"/>
                </a:solidFill>
              </a:rPr>
              <a:t>Aquí te detallo los principales valores y beneficios que obtendrás al dominar estos conceptos:</a:t>
            </a:r>
            <a:endParaRPr sz="1500">
              <a:solidFill>
                <a:schemeClr val="lt1"/>
              </a:solidFill>
            </a:endParaRPr>
          </a:p>
          <a:p>
            <a:pPr indent="-323850" lvl="0" marL="457200" rtl="0" algn="l">
              <a:lnSpc>
                <a:spcPct val="115000"/>
              </a:lnSpc>
              <a:spcBef>
                <a:spcPts val="1200"/>
              </a:spcBef>
              <a:spcAft>
                <a:spcPts val="0"/>
              </a:spcAft>
              <a:buClr>
                <a:schemeClr val="lt1"/>
              </a:buClr>
              <a:buSzPts val="1500"/>
              <a:buChar char="●"/>
            </a:pPr>
            <a:r>
              <a:rPr b="1" lang="en-US" sz="1500">
                <a:solidFill>
                  <a:schemeClr val="lt1"/>
                </a:solidFill>
              </a:rPr>
              <a:t>Fundamentos Sólidos de Sistemas Operativos:</a:t>
            </a:r>
            <a:r>
              <a:rPr lang="en-US" sz="1500">
                <a:solidFill>
                  <a:schemeClr val="lt1"/>
                </a:solidFill>
              </a:rPr>
              <a:t> Entenderás cómo funciona un sistema operativo desde sus cimientos. Comprender el </a:t>
            </a:r>
            <a:r>
              <a:rPr b="1" lang="en-US" sz="1500">
                <a:solidFill>
                  <a:schemeClr val="lt1"/>
                </a:solidFill>
              </a:rPr>
              <a:t>Kernel</a:t>
            </a:r>
            <a:r>
              <a:rPr lang="en-US" sz="1500">
                <a:solidFill>
                  <a:schemeClr val="lt1"/>
                </a:solidFill>
              </a:rPr>
              <a:t>, las </a:t>
            </a:r>
            <a:r>
              <a:rPr b="1" lang="en-US" sz="1500">
                <a:solidFill>
                  <a:schemeClr val="lt1"/>
                </a:solidFill>
              </a:rPr>
              <a:t>System Calls</a:t>
            </a:r>
            <a:r>
              <a:rPr lang="en-US" sz="1500">
                <a:solidFill>
                  <a:schemeClr val="lt1"/>
                </a:solidFill>
              </a:rPr>
              <a:t> y el </a:t>
            </a:r>
            <a:r>
              <a:rPr b="1" lang="en-US" sz="1500">
                <a:solidFill>
                  <a:schemeClr val="lt1"/>
                </a:solidFill>
              </a:rPr>
              <a:t>PCB</a:t>
            </a:r>
            <a:r>
              <a:rPr lang="en-US" sz="1500">
                <a:solidFill>
                  <a:schemeClr val="lt1"/>
                </a:solidFill>
              </a:rPr>
              <a:t> te dará una visión profunda de cómo se gestionan los recursos y se ejecutan los programas.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Programación de Bajo Nivel y Eficiencia:</a:t>
            </a:r>
            <a:r>
              <a:rPr lang="en-US" sz="1500">
                <a:solidFill>
                  <a:schemeClr val="lt1"/>
                </a:solidFill>
              </a:rPr>
              <a:t> Al estudiar los </a:t>
            </a:r>
            <a:r>
              <a:rPr b="1" lang="en-US" sz="1500">
                <a:solidFill>
                  <a:schemeClr val="lt1"/>
                </a:solidFill>
              </a:rPr>
              <a:t>Módulos del Kernel</a:t>
            </a:r>
            <a:r>
              <a:rPr lang="en-US" sz="1500">
                <a:solidFill>
                  <a:schemeClr val="lt1"/>
                </a:solidFill>
              </a:rPr>
              <a:t> y la interacción con el hardware, desarrollarás la capacidad de escribir código más cercano a la máquina, lo que es crucial para aplicaciones de alto rendimiento y controladores de dispositivos.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Comprensión de la Concurrencia:</a:t>
            </a:r>
            <a:r>
              <a:rPr lang="en-US" sz="1500">
                <a:solidFill>
                  <a:schemeClr val="lt1"/>
                </a:solidFill>
              </a:rPr>
              <a:t> Los conceptos de </a:t>
            </a:r>
            <a:r>
              <a:rPr b="1" lang="en-US" sz="1500">
                <a:solidFill>
                  <a:schemeClr val="lt1"/>
                </a:solidFill>
              </a:rPr>
              <a:t>Procesos, Estados de los procesos, Diagrama de transición</a:t>
            </a:r>
            <a:r>
              <a:rPr lang="en-US" sz="1500">
                <a:solidFill>
                  <a:schemeClr val="lt1"/>
                </a:solidFill>
              </a:rPr>
              <a:t> y </a:t>
            </a:r>
            <a:r>
              <a:rPr b="1" lang="en-US" sz="1500">
                <a:solidFill>
                  <a:schemeClr val="lt1"/>
                </a:solidFill>
              </a:rPr>
              <a:t>Programación Concurrente</a:t>
            </a:r>
            <a:r>
              <a:rPr lang="en-US" sz="1500">
                <a:solidFill>
                  <a:schemeClr val="lt1"/>
                </a:solidFill>
              </a:rPr>
              <a:t> te permitirán diseñar y depurar aplicaciones que ejecutan múltiples tareas simultáneamente de manera eficiente y segura, evitando problemas como </a:t>
            </a:r>
            <a:r>
              <a:rPr i="1" lang="en-US" sz="1500">
                <a:solidFill>
                  <a:schemeClr val="lt1"/>
                </a:solidFill>
              </a:rPr>
              <a:t>deadlocks</a:t>
            </a:r>
            <a:r>
              <a:rPr lang="en-US" sz="1500">
                <a:solidFill>
                  <a:schemeClr val="lt1"/>
                </a:solidFill>
              </a:rPr>
              <a:t> y </a:t>
            </a:r>
            <a:r>
              <a:rPr i="1" lang="en-US" sz="1500">
                <a:solidFill>
                  <a:schemeClr val="lt1"/>
                </a:solidFill>
              </a:rPr>
              <a:t>race conditions</a:t>
            </a:r>
            <a:r>
              <a:rPr lang="en-US" sz="1500">
                <a:solidFill>
                  <a:schemeClr val="lt1"/>
                </a:solidFill>
              </a:rPr>
              <a:t>.</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Habilidades de Depuración Avanzada:</a:t>
            </a:r>
            <a:r>
              <a:rPr lang="en-US" sz="1500">
                <a:solidFill>
                  <a:schemeClr val="lt1"/>
                </a:solidFill>
              </a:rPr>
              <a:t> Conocer cómo funcionan los procesos y su </a:t>
            </a:r>
            <a:r>
              <a:rPr b="1" lang="en-US" sz="1500">
                <a:solidFill>
                  <a:schemeClr val="lt1"/>
                </a:solidFill>
              </a:rPr>
              <a:t>PCB</a:t>
            </a:r>
            <a:r>
              <a:rPr lang="en-US" sz="1500">
                <a:solidFill>
                  <a:schemeClr val="lt1"/>
                </a:solidFill>
              </a:rPr>
              <a:t> te ayudará a diagnosticar y resolver problemas complejos en el comportamiento de las aplicaciones, incluso a nivel de sistema.</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Desarrollo Multiplataforma y Embebido:</a:t>
            </a:r>
            <a:r>
              <a:rPr lang="en-US" sz="1500">
                <a:solidFill>
                  <a:schemeClr val="lt1"/>
                </a:solidFill>
              </a:rPr>
              <a:t> La </a:t>
            </a:r>
            <a:r>
              <a:rPr b="1" lang="en-US" sz="1500">
                <a:solidFill>
                  <a:schemeClr val="lt1"/>
                </a:solidFill>
              </a:rPr>
              <a:t>Compilación para otras arquitecturas</a:t>
            </a:r>
            <a:r>
              <a:rPr lang="en-US" sz="1500">
                <a:solidFill>
                  <a:schemeClr val="lt1"/>
                </a:solidFill>
              </a:rPr>
              <a:t> es fundamental para trabajar con sistemas embebidos, IoT o desarrollar software que se ejecute en diferentes tipos de hardware (ARM, x86, etc.).</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Seguridad Informática:</a:t>
            </a:r>
            <a:r>
              <a:rPr lang="en-US" sz="1500">
                <a:solidFill>
                  <a:schemeClr val="lt1"/>
                </a:solidFill>
              </a:rPr>
              <a:t> Un conocimiento profundo del kernel y las system calls es vital para entender cómo se explotan las vulnerabilidades y cómo proteger los sistemas.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Ventaja Competitiva con Rust:</a:t>
            </a:r>
            <a:r>
              <a:rPr lang="en-US" sz="1500">
                <a:solidFill>
                  <a:schemeClr val="lt1"/>
                </a:solidFill>
              </a:rPr>
              <a:t> La inclusión de </a:t>
            </a:r>
            <a:r>
              <a:rPr b="1" lang="en-US" sz="1500">
                <a:solidFill>
                  <a:schemeClr val="lt1"/>
                </a:solidFill>
              </a:rPr>
              <a:t>Rust</a:t>
            </a:r>
            <a:r>
              <a:rPr lang="en-US" sz="1500">
                <a:solidFill>
                  <a:schemeClr val="lt1"/>
                </a:solidFill>
              </a:rPr>
              <a:t> en este temario es una gran ventaja. Rust es un lenguaje de programación moderno que ofrece seguridad de memoria sin </a:t>
            </a:r>
            <a:r>
              <a:rPr i="1" lang="en-US" sz="1500">
                <a:solidFill>
                  <a:schemeClr val="lt1"/>
                </a:solidFill>
              </a:rPr>
              <a:t>garbage collector</a:t>
            </a:r>
            <a:r>
              <a:rPr lang="en-US" sz="1500">
                <a:solidFill>
                  <a:schemeClr val="lt1"/>
                </a:solidFill>
              </a:rPr>
              <a:t>, lo que lo hace ideal para la programación de sistemas, incluyendo módulos del kernel. Aprender Rust te posiciona a la vanguardia en el desarrollo de software seguro y robusto.</a:t>
            </a:r>
            <a:endParaRPr sz="1500">
              <a:solidFill>
                <a:schemeClr val="lt1"/>
              </a:solidFill>
            </a:endParaRPr>
          </a:p>
          <a:p>
            <a:pPr indent="0" lvl="0" marL="0" rtl="0" algn="l">
              <a:spcBef>
                <a:spcPts val="1200"/>
              </a:spcBef>
              <a:spcAft>
                <a:spcPts val="0"/>
              </a:spcAft>
              <a:buNone/>
            </a:pPr>
            <a:r>
              <a:t/>
            </a:r>
            <a:endParaRPr sz="15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36097552df7_0_709"/>
          <p:cNvSpPr txBox="1"/>
          <p:nvPr>
            <p:ph type="title"/>
          </p:nvPr>
        </p:nvSpPr>
        <p:spPr>
          <a:xfrm>
            <a:off x="2076000" y="630000"/>
            <a:ext cx="11262300" cy="1462500"/>
          </a:xfrm>
          <a:prstGeom prst="rect">
            <a:avLst/>
          </a:prstGeom>
        </p:spPr>
        <p:txBody>
          <a:bodyPr anchorCtr="0" anchor="t" bIns="146275" lIns="146275" spcFirstLastPara="1" rIns="146275" wrap="square" tIns="146275">
            <a:normAutofit/>
          </a:bodyPr>
          <a:lstStyle/>
          <a:p>
            <a:pPr indent="0" lvl="0" marL="0" rtl="0" algn="l">
              <a:spcBef>
                <a:spcPts val="0"/>
              </a:spcBef>
              <a:spcAft>
                <a:spcPts val="0"/>
              </a:spcAft>
              <a:buNone/>
            </a:pPr>
            <a:r>
              <a:rPr lang="en-US"/>
              <a:t>Conclusiones </a:t>
            </a:r>
            <a:endParaRPr/>
          </a:p>
        </p:txBody>
      </p:sp>
      <p:sp>
        <p:nvSpPr>
          <p:cNvPr id="752" name="Google Shape;752;g36097552df7_0_709"/>
          <p:cNvSpPr txBox="1"/>
          <p:nvPr>
            <p:ph idx="1" type="body"/>
          </p:nvPr>
        </p:nvSpPr>
        <p:spPr>
          <a:xfrm>
            <a:off x="2076000" y="1649360"/>
            <a:ext cx="11262300" cy="5516700"/>
          </a:xfrm>
          <a:prstGeom prst="rect">
            <a:avLst/>
          </a:prstGeom>
        </p:spPr>
        <p:txBody>
          <a:bodyPr anchorCtr="0" anchor="t" bIns="146275" lIns="146275" spcFirstLastPara="1" rIns="146275" wrap="square" tIns="146275">
            <a:normAutofit fontScale="70000" lnSpcReduction="10000"/>
          </a:bodyPr>
          <a:lstStyle/>
          <a:p>
            <a:pPr indent="-470535" lvl="0" marL="736600" rtl="0" algn="just">
              <a:spcBef>
                <a:spcPts val="0"/>
              </a:spcBef>
              <a:spcAft>
                <a:spcPts val="0"/>
              </a:spcAft>
              <a:buSzPct val="100000"/>
              <a:buFont typeface="Arial"/>
              <a:buChar char="●"/>
            </a:pPr>
            <a:r>
              <a:rPr b="1" lang="en-US" sz="2300">
                <a:latin typeface="Arial"/>
                <a:ea typeface="Arial"/>
                <a:cs typeface="Arial"/>
                <a:sym typeface="Arial"/>
              </a:rPr>
              <a:t>Alto rendimiento con seguridad en memoria:</a:t>
            </a:r>
            <a:br>
              <a:rPr b="1" lang="en-US" sz="2300">
                <a:latin typeface="Arial"/>
                <a:ea typeface="Arial"/>
                <a:cs typeface="Arial"/>
                <a:sym typeface="Arial"/>
              </a:rPr>
            </a:br>
            <a:r>
              <a:rPr lang="en-US" sz="2300">
                <a:latin typeface="Arial"/>
                <a:ea typeface="Arial"/>
                <a:cs typeface="Arial"/>
                <a:sym typeface="Arial"/>
              </a:rPr>
              <a:t> Rust permite desarrollar servicios y herramientas de bajo nivel, como runtimes de contenedores o sistemas embebidos, sin sacrificar velocidad ni seguridad, gracias a su sistema de ownership y tipado fuerte.</a:t>
            </a:r>
            <a:br>
              <a:rPr lang="en-US" sz="2300">
                <a:latin typeface="Arial"/>
                <a:ea typeface="Arial"/>
                <a:cs typeface="Arial"/>
                <a:sym typeface="Arial"/>
              </a:rPr>
            </a:br>
            <a:endParaRPr sz="2300">
              <a:latin typeface="Arial"/>
              <a:ea typeface="Arial"/>
              <a:cs typeface="Arial"/>
              <a:sym typeface="Arial"/>
            </a:endParaRPr>
          </a:p>
          <a:p>
            <a:pPr indent="-470535" lvl="0" marL="736600" rtl="0" algn="just">
              <a:spcBef>
                <a:spcPts val="0"/>
              </a:spcBef>
              <a:spcAft>
                <a:spcPts val="0"/>
              </a:spcAft>
              <a:buSzPct val="100000"/>
              <a:buChar char="●"/>
            </a:pPr>
            <a:r>
              <a:rPr b="1" lang="en-US" sz="2300">
                <a:latin typeface="Arial"/>
                <a:ea typeface="Arial"/>
                <a:cs typeface="Arial"/>
                <a:sym typeface="Arial"/>
              </a:rPr>
              <a:t>Ideal para herramientas de infraestructura moderna:</a:t>
            </a:r>
            <a:br>
              <a:rPr b="1" lang="en-US" sz="2300">
                <a:latin typeface="Arial"/>
                <a:ea typeface="Arial"/>
                <a:cs typeface="Arial"/>
                <a:sym typeface="Arial"/>
              </a:rPr>
            </a:br>
            <a:r>
              <a:rPr lang="en-US" sz="2300">
                <a:latin typeface="Arial"/>
                <a:ea typeface="Arial"/>
                <a:cs typeface="Arial"/>
                <a:sym typeface="Arial"/>
              </a:rPr>
              <a:t> Muchas soluciones del ecosistema cloud-native están migrando o construyéndose en Rust (como </a:t>
            </a:r>
            <a:r>
              <a:rPr lang="en-US" sz="2300">
                <a:latin typeface="Roboto Mono"/>
                <a:ea typeface="Roboto Mono"/>
                <a:cs typeface="Roboto Mono"/>
                <a:sym typeface="Roboto Mono"/>
              </a:rPr>
              <a:t>krustlet</a:t>
            </a:r>
            <a:r>
              <a:rPr lang="en-US" sz="2300">
                <a:latin typeface="Arial"/>
                <a:ea typeface="Arial"/>
                <a:cs typeface="Arial"/>
                <a:sym typeface="Arial"/>
              </a:rPr>
              <a:t>, </a:t>
            </a:r>
            <a:r>
              <a:rPr lang="en-US" sz="2300">
                <a:latin typeface="Roboto Mono"/>
                <a:ea typeface="Roboto Mono"/>
                <a:cs typeface="Roboto Mono"/>
                <a:sym typeface="Roboto Mono"/>
              </a:rPr>
              <a:t>wasmtime</a:t>
            </a:r>
            <a:r>
              <a:rPr lang="en-US" sz="2300">
                <a:latin typeface="Arial"/>
                <a:ea typeface="Arial"/>
                <a:cs typeface="Arial"/>
                <a:sym typeface="Arial"/>
              </a:rPr>
              <a:t>, y </a:t>
            </a:r>
            <a:r>
              <a:rPr lang="en-US" sz="2300">
                <a:latin typeface="Roboto Mono"/>
                <a:ea typeface="Roboto Mono"/>
                <a:cs typeface="Roboto Mono"/>
                <a:sym typeface="Roboto Mono"/>
              </a:rPr>
              <a:t>bollard</a:t>
            </a:r>
            <a:r>
              <a:rPr lang="en-US" sz="2300">
                <a:latin typeface="Arial"/>
                <a:ea typeface="Arial"/>
                <a:cs typeface="Arial"/>
                <a:sym typeface="Arial"/>
              </a:rPr>
              <a:t>), demostrando su solidez para el desarrollo de sistemas críticos.</a:t>
            </a:r>
            <a:br>
              <a:rPr lang="en-US" sz="2300">
                <a:latin typeface="Arial"/>
                <a:ea typeface="Arial"/>
                <a:cs typeface="Arial"/>
                <a:sym typeface="Arial"/>
              </a:rPr>
            </a:br>
            <a:endParaRPr sz="2300">
              <a:latin typeface="Arial"/>
              <a:ea typeface="Arial"/>
              <a:cs typeface="Arial"/>
              <a:sym typeface="Arial"/>
            </a:endParaRPr>
          </a:p>
          <a:p>
            <a:pPr indent="-470535" lvl="0" marL="736600" rtl="0" algn="just">
              <a:spcBef>
                <a:spcPts val="0"/>
              </a:spcBef>
              <a:spcAft>
                <a:spcPts val="0"/>
              </a:spcAft>
              <a:buSzPct val="100000"/>
              <a:buFont typeface="Arial"/>
              <a:buChar char="●"/>
            </a:pPr>
            <a:r>
              <a:rPr b="1" lang="en-US" sz="2300">
                <a:latin typeface="Arial"/>
                <a:ea typeface="Arial"/>
                <a:cs typeface="Arial"/>
                <a:sym typeface="Arial"/>
              </a:rPr>
              <a:t>Eficiencia en recursos:</a:t>
            </a:r>
            <a:br>
              <a:rPr b="1" lang="en-US" sz="2300">
                <a:latin typeface="Arial"/>
                <a:ea typeface="Arial"/>
                <a:cs typeface="Arial"/>
                <a:sym typeface="Arial"/>
              </a:rPr>
            </a:br>
            <a:r>
              <a:rPr lang="en-US" sz="2300">
                <a:latin typeface="Arial"/>
                <a:ea typeface="Arial"/>
                <a:cs typeface="Arial"/>
                <a:sym typeface="Arial"/>
              </a:rPr>
              <a:t> Rust produce binarios livianos y sin garbage collector, lo que lo hace ideal para contenedores donde el consumo de recursos debe ser mínimo.</a:t>
            </a:r>
            <a:br>
              <a:rPr lang="en-US" sz="2300">
                <a:latin typeface="Arial"/>
                <a:ea typeface="Arial"/>
                <a:cs typeface="Arial"/>
                <a:sym typeface="Arial"/>
              </a:rPr>
            </a:br>
            <a:endParaRPr sz="2300">
              <a:latin typeface="Arial"/>
              <a:ea typeface="Arial"/>
              <a:cs typeface="Arial"/>
              <a:sym typeface="Arial"/>
            </a:endParaRPr>
          </a:p>
          <a:p>
            <a:pPr indent="-470535" lvl="0" marL="736600" rtl="0" algn="just">
              <a:spcBef>
                <a:spcPts val="0"/>
              </a:spcBef>
              <a:spcAft>
                <a:spcPts val="0"/>
              </a:spcAft>
              <a:buSzPct val="100000"/>
              <a:buFont typeface="Arial"/>
              <a:buChar char="●"/>
            </a:pPr>
            <a:r>
              <a:rPr b="1" lang="en-US" sz="2300">
                <a:latin typeface="Arial"/>
                <a:ea typeface="Arial"/>
                <a:cs typeface="Arial"/>
                <a:sym typeface="Arial"/>
              </a:rPr>
              <a:t>Curva de aprendizaje pronunciada, pero gratificante:</a:t>
            </a:r>
            <a:br>
              <a:rPr b="1" lang="en-US" sz="2300">
                <a:latin typeface="Arial"/>
                <a:ea typeface="Arial"/>
                <a:cs typeface="Arial"/>
                <a:sym typeface="Arial"/>
              </a:rPr>
            </a:br>
            <a:r>
              <a:rPr lang="en-US" sz="2300">
                <a:latin typeface="Arial"/>
                <a:ea typeface="Arial"/>
                <a:cs typeface="Arial"/>
                <a:sym typeface="Arial"/>
              </a:rPr>
              <a:t> Aunque tiene una sintaxis rigurosa, dominar Rust fortalece las competencias de desarrollo seguro, lo cual es fundamental para sistemas distribuidos, redes y motores de contenedores.</a:t>
            </a:r>
            <a:br>
              <a:rPr lang="en-US" sz="2300">
                <a:latin typeface="Arial"/>
                <a:ea typeface="Arial"/>
                <a:cs typeface="Arial"/>
                <a:sym typeface="Arial"/>
              </a:rPr>
            </a:br>
            <a:endParaRPr sz="2300">
              <a:latin typeface="Arial"/>
              <a:ea typeface="Arial"/>
              <a:cs typeface="Arial"/>
              <a:sym typeface="Arial"/>
            </a:endParaRPr>
          </a:p>
          <a:p>
            <a:pPr indent="-470535" lvl="0" marL="736600" rtl="0" algn="just">
              <a:spcBef>
                <a:spcPts val="0"/>
              </a:spcBef>
              <a:spcAft>
                <a:spcPts val="0"/>
              </a:spcAft>
              <a:buSzPct val="100000"/>
              <a:buFont typeface="Arial"/>
              <a:buChar char="●"/>
            </a:pPr>
            <a:r>
              <a:rPr b="1" lang="en-US" sz="2300">
                <a:latin typeface="Arial"/>
                <a:ea typeface="Arial"/>
                <a:cs typeface="Arial"/>
                <a:sym typeface="Arial"/>
              </a:rPr>
              <a:t>Alta compatibilidad para el desarrollo cloud-native:</a:t>
            </a:r>
            <a:br>
              <a:rPr b="1" lang="en-US" sz="2300">
                <a:latin typeface="Arial"/>
                <a:ea typeface="Arial"/>
                <a:cs typeface="Arial"/>
                <a:sym typeface="Arial"/>
              </a:rPr>
            </a:br>
            <a:r>
              <a:rPr lang="en-US" sz="2300">
                <a:latin typeface="Arial"/>
                <a:ea typeface="Arial"/>
                <a:cs typeface="Arial"/>
                <a:sym typeface="Arial"/>
              </a:rPr>
              <a:t> Puede integrarse con Docker (vía imágenes multi-stage), Kubernetes (a través de CRDs personalizados), y sistemas de mensajería o bases de datos con bindings y librerías oficiales.</a:t>
            </a:r>
            <a:endParaRPr sz="2300">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36097552df7_0_714"/>
          <p:cNvSpPr txBox="1"/>
          <p:nvPr>
            <p:ph type="title"/>
          </p:nvPr>
        </p:nvSpPr>
        <p:spPr>
          <a:xfrm>
            <a:off x="2076000" y="630000"/>
            <a:ext cx="11262300" cy="1462500"/>
          </a:xfrm>
          <a:prstGeom prst="rect">
            <a:avLst/>
          </a:prstGeom>
        </p:spPr>
        <p:txBody>
          <a:bodyPr anchorCtr="0" anchor="t" bIns="146275" lIns="146275" spcFirstLastPara="1" rIns="146275" wrap="square" tIns="146275">
            <a:normAutofit/>
          </a:bodyPr>
          <a:lstStyle/>
          <a:p>
            <a:pPr indent="0" lvl="0" marL="0" rtl="0" algn="l">
              <a:spcBef>
                <a:spcPts val="0"/>
              </a:spcBef>
              <a:spcAft>
                <a:spcPts val="0"/>
              </a:spcAft>
              <a:buNone/>
            </a:pPr>
            <a:r>
              <a:rPr lang="en-US"/>
              <a:t>REFERENCIAS</a:t>
            </a:r>
            <a:endParaRPr/>
          </a:p>
        </p:txBody>
      </p:sp>
      <p:sp>
        <p:nvSpPr>
          <p:cNvPr id="758" name="Google Shape;758;g36097552df7_0_714"/>
          <p:cNvSpPr txBox="1"/>
          <p:nvPr>
            <p:ph idx="1" type="body"/>
          </p:nvPr>
        </p:nvSpPr>
        <p:spPr>
          <a:xfrm>
            <a:off x="2076000" y="2011520"/>
            <a:ext cx="11262300" cy="5607300"/>
          </a:xfrm>
          <a:prstGeom prst="rect">
            <a:avLst/>
          </a:prstGeom>
        </p:spPr>
        <p:txBody>
          <a:bodyPr anchorCtr="0" anchor="t" bIns="146275" lIns="146275" spcFirstLastPara="1" rIns="146275" wrap="square" tIns="146275">
            <a:normAutofit/>
          </a:bodyPr>
          <a:lstStyle/>
          <a:p>
            <a:pPr indent="0" lvl="0" marL="0" rtl="0" algn="l">
              <a:spcBef>
                <a:spcPts val="0"/>
              </a:spcBef>
              <a:spcAft>
                <a:spcPts val="0"/>
              </a:spcAft>
              <a:buNone/>
            </a:pPr>
            <a:r>
              <a:rPr b="1" lang="en-US" sz="1500">
                <a:latin typeface="Arial"/>
                <a:ea typeface="Arial"/>
                <a:cs typeface="Arial"/>
                <a:sym typeface="Arial"/>
              </a:rPr>
              <a:t>La documentación oficial del Kernel de Linux:</a:t>
            </a:r>
            <a:endParaRPr b="1" sz="1500">
              <a:latin typeface="Arial"/>
              <a:ea typeface="Arial"/>
              <a:cs typeface="Arial"/>
              <a:sym typeface="Arial"/>
            </a:endParaRPr>
          </a:p>
          <a:p>
            <a:pPr indent="-323850" lvl="0" marL="457200" rtl="0" algn="l">
              <a:spcBef>
                <a:spcPts val="1200"/>
              </a:spcBef>
              <a:spcAft>
                <a:spcPts val="0"/>
              </a:spcAft>
              <a:buClr>
                <a:schemeClr val="lt1"/>
              </a:buClr>
              <a:buSzPts val="1500"/>
              <a:buFont typeface="Arial"/>
              <a:buChar char="●"/>
            </a:pPr>
            <a:r>
              <a:rPr lang="en-US" sz="1500">
                <a:latin typeface="Roboto Mono"/>
                <a:ea typeface="Roboto Mono"/>
                <a:cs typeface="Roboto Mono"/>
                <a:sym typeface="Roboto Mono"/>
              </a:rPr>
              <a:t>https://www.kernel.org/doc/</a:t>
            </a:r>
            <a:endParaRPr sz="1500">
              <a:latin typeface="Arial"/>
              <a:ea typeface="Arial"/>
              <a:cs typeface="Arial"/>
              <a:sym typeface="Arial"/>
            </a:endParaRPr>
          </a:p>
          <a:p>
            <a:pPr indent="0" lvl="0" marL="0" rtl="0" algn="l">
              <a:spcBef>
                <a:spcPts val="1200"/>
              </a:spcBef>
              <a:spcAft>
                <a:spcPts val="0"/>
              </a:spcAft>
              <a:buNone/>
            </a:pPr>
            <a:r>
              <a:rPr b="1" lang="en-US" sz="1500">
                <a:latin typeface="Arial"/>
                <a:ea typeface="Arial"/>
                <a:cs typeface="Arial"/>
                <a:sym typeface="Arial"/>
              </a:rPr>
              <a:t>El libro de Rust (online):</a:t>
            </a:r>
            <a:endParaRPr b="1" sz="1500">
              <a:latin typeface="Arial"/>
              <a:ea typeface="Arial"/>
              <a:cs typeface="Arial"/>
              <a:sym typeface="Arial"/>
            </a:endParaRPr>
          </a:p>
          <a:p>
            <a:pPr indent="-323850" lvl="0" marL="457200" rtl="0" algn="l">
              <a:spcBef>
                <a:spcPts val="1200"/>
              </a:spcBef>
              <a:spcAft>
                <a:spcPts val="0"/>
              </a:spcAft>
              <a:buClr>
                <a:schemeClr val="lt1"/>
              </a:buClr>
              <a:buSzPts val="1500"/>
              <a:buFont typeface="Arial"/>
              <a:buChar char="●"/>
            </a:pPr>
            <a:r>
              <a:rPr lang="en-US" sz="1500">
                <a:latin typeface="Roboto Mono"/>
                <a:ea typeface="Roboto Mono"/>
                <a:cs typeface="Roboto Mono"/>
                <a:sym typeface="Roboto Mono"/>
              </a:rPr>
              <a:t>https://doc.rust-lang.org/book/</a:t>
            </a:r>
            <a:endParaRPr sz="1500">
              <a:latin typeface="Arial"/>
              <a:ea typeface="Arial"/>
              <a:cs typeface="Arial"/>
              <a:sym typeface="Arial"/>
            </a:endParaRPr>
          </a:p>
          <a:p>
            <a:pPr indent="0" lvl="0" marL="0" rtl="0" algn="l">
              <a:spcBef>
                <a:spcPts val="1200"/>
              </a:spcBef>
              <a:spcAft>
                <a:spcPts val="0"/>
              </a:spcAft>
              <a:buNone/>
            </a:pPr>
            <a:r>
              <a:rPr b="1" lang="en-US" sz="1500">
                <a:latin typeface="Arial"/>
                <a:ea typeface="Arial"/>
                <a:cs typeface="Arial"/>
                <a:sym typeface="Arial"/>
              </a:rPr>
              <a:t>LWN.net (Linux Weekly News):</a:t>
            </a:r>
            <a:endParaRPr b="1" sz="1500">
              <a:latin typeface="Arial"/>
              <a:ea typeface="Arial"/>
              <a:cs typeface="Arial"/>
              <a:sym typeface="Arial"/>
            </a:endParaRPr>
          </a:p>
          <a:p>
            <a:pPr indent="-323850" lvl="0" marL="457200" rtl="0" algn="l">
              <a:spcBef>
                <a:spcPts val="1200"/>
              </a:spcBef>
              <a:spcAft>
                <a:spcPts val="0"/>
              </a:spcAft>
              <a:buClr>
                <a:schemeClr val="lt1"/>
              </a:buClr>
              <a:buSzPts val="1500"/>
              <a:buFont typeface="Arial"/>
              <a:buChar char="●"/>
            </a:pPr>
            <a:r>
              <a:rPr lang="en-US" sz="1500">
                <a:latin typeface="Roboto Mono"/>
                <a:ea typeface="Roboto Mono"/>
                <a:cs typeface="Roboto Mono"/>
                <a:sym typeface="Roboto Mono"/>
              </a:rPr>
              <a:t>https://lwn.net/</a:t>
            </a:r>
            <a:endParaRPr sz="1500">
              <a:latin typeface="Roboto Mono"/>
              <a:ea typeface="Roboto Mono"/>
              <a:cs typeface="Roboto Mono"/>
              <a:sym typeface="Roboto Mono"/>
            </a:endParaRPr>
          </a:p>
          <a:p>
            <a:pPr indent="0" lvl="0" marL="0" rtl="0" algn="l">
              <a:spcBef>
                <a:spcPts val="1200"/>
              </a:spcBef>
              <a:spcAft>
                <a:spcPts val="0"/>
              </a:spcAft>
              <a:buNone/>
            </a:pPr>
            <a:r>
              <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6097552df7_0_979"/>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6400"/>
              <a:buNone/>
            </a:pPr>
            <a:r>
              <a:t/>
            </a:r>
            <a:endParaRPr/>
          </a:p>
        </p:txBody>
      </p:sp>
      <p:sp>
        <p:nvSpPr>
          <p:cNvPr id="764" name="Google Shape;764;g36097552df7_0_979"/>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2100"/>
              <a:buNone/>
            </a:pPr>
            <a:r>
              <a:t/>
            </a:r>
            <a:endParaRPr/>
          </a:p>
        </p:txBody>
      </p:sp>
      <p:pic>
        <p:nvPicPr>
          <p:cNvPr id="765" name="Google Shape;765;g36097552df7_0_979"/>
          <p:cNvPicPr preferRelativeResize="0"/>
          <p:nvPr/>
        </p:nvPicPr>
        <p:blipFill rotWithShape="1">
          <a:blip r:embed="rId3">
            <a:alphaModFix/>
          </a:blip>
          <a:srcRect b="0" l="0" r="0" t="0"/>
          <a:stretch/>
        </p:blipFill>
        <p:spPr>
          <a:xfrm>
            <a:off x="19000" y="0"/>
            <a:ext cx="14592399" cy="8229600"/>
          </a:xfrm>
          <a:prstGeom prst="rect">
            <a:avLst/>
          </a:prstGeom>
          <a:noFill/>
          <a:ln>
            <a:noFill/>
          </a:ln>
        </p:spPr>
      </p:pic>
      <p:sp>
        <p:nvSpPr>
          <p:cNvPr id="766" name="Google Shape;766;g36097552df7_0_979"/>
          <p:cNvSpPr txBox="1"/>
          <p:nvPr/>
        </p:nvSpPr>
        <p:spPr>
          <a:xfrm>
            <a:off x="6516800" y="3363800"/>
            <a:ext cx="9031800" cy="9111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2900"/>
              <a:buFont typeface="Arial"/>
              <a:buNone/>
            </a:pPr>
            <a:r>
              <a:rPr lang="en-US" sz="4000">
                <a:solidFill>
                  <a:schemeClr val="dk1"/>
                </a:solidFill>
                <a:latin typeface="Impact"/>
                <a:ea typeface="Impact"/>
                <a:cs typeface="Impact"/>
                <a:sym typeface="Impact"/>
              </a:rPr>
              <a:t>GRACIAS</a:t>
            </a:r>
            <a:endParaRPr b="0" i="0" sz="4000" u="none" cap="none" strike="noStrike">
              <a:solidFill>
                <a:schemeClr val="dk1"/>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36097552df7_0_144"/>
          <p:cNvSpPr txBox="1"/>
          <p:nvPr>
            <p:ph idx="1" type="body"/>
          </p:nvPr>
        </p:nvSpPr>
        <p:spPr>
          <a:xfrm>
            <a:off x="572000" y="2366200"/>
            <a:ext cx="13697400" cy="5171100"/>
          </a:xfrm>
          <a:prstGeom prst="rect">
            <a:avLst/>
          </a:prstGeom>
          <a:noFill/>
          <a:ln>
            <a:noFill/>
          </a:ln>
        </p:spPr>
        <p:txBody>
          <a:bodyPr anchorCtr="0" anchor="t" bIns="146275" lIns="146275" spcFirstLastPara="1" rIns="146275" wrap="square" tIns="146275">
            <a:normAutofit/>
          </a:bodyPr>
          <a:lstStyle/>
          <a:p>
            <a:pPr indent="0" lvl="0" marL="0" rtl="0" algn="l">
              <a:lnSpc>
                <a:spcPct val="115000"/>
              </a:lnSpc>
              <a:spcBef>
                <a:spcPts val="0"/>
              </a:spcBef>
              <a:spcAft>
                <a:spcPts val="0"/>
              </a:spcAft>
              <a:buClr>
                <a:srgbClr val="000000"/>
              </a:buClr>
              <a:buSzPts val="2100"/>
              <a:buFont typeface="Arial"/>
              <a:buNone/>
            </a:pPr>
            <a:r>
              <a:rPr lang="en-US" sz="2800">
                <a:latin typeface="Montserrat"/>
                <a:ea typeface="Montserrat"/>
                <a:cs typeface="Montserrat"/>
                <a:sym typeface="Montserrat"/>
              </a:rPr>
              <a:t>CORREO:</a:t>
            </a:r>
            <a:endParaRPr sz="2800">
              <a:latin typeface="Montserrat"/>
              <a:ea typeface="Montserrat"/>
              <a:cs typeface="Montserrat"/>
              <a:sym typeface="Montserrat"/>
            </a:endParaRPr>
          </a:p>
          <a:p>
            <a:pPr indent="-546100" lvl="0" marL="736600" rtl="0" algn="l">
              <a:lnSpc>
                <a:spcPct val="115000"/>
              </a:lnSpc>
              <a:spcBef>
                <a:spcPts val="0"/>
              </a:spcBef>
              <a:spcAft>
                <a:spcPts val="0"/>
              </a:spcAft>
              <a:buSzPts val="2800"/>
              <a:buFont typeface="Montserrat"/>
              <a:buChar char="●"/>
            </a:pPr>
            <a:r>
              <a:t/>
            </a:r>
            <a:endParaRPr sz="2800">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2100"/>
              <a:buFont typeface="Arial"/>
              <a:buNone/>
            </a:pPr>
            <a:r>
              <a:t/>
            </a:r>
            <a:endParaRPr sz="2800">
              <a:latin typeface="Montserrat"/>
              <a:ea typeface="Montserrat"/>
              <a:cs typeface="Montserrat"/>
              <a:sym typeface="Montserrat"/>
            </a:endParaRPr>
          </a:p>
          <a:p>
            <a:pPr indent="0" lvl="0" marL="0" rtl="0" algn="l">
              <a:lnSpc>
                <a:spcPct val="115000"/>
              </a:lnSpc>
              <a:spcBef>
                <a:spcPts val="1900"/>
              </a:spcBef>
              <a:spcAft>
                <a:spcPts val="0"/>
              </a:spcAft>
              <a:buClr>
                <a:srgbClr val="000000"/>
              </a:buClr>
              <a:buSzPts val="2100"/>
              <a:buFont typeface="Arial"/>
              <a:buNone/>
            </a:pPr>
            <a:r>
              <a:rPr lang="en-US" sz="2800">
                <a:latin typeface="Montserrat"/>
                <a:ea typeface="Montserrat"/>
                <a:cs typeface="Montserrat"/>
                <a:sym typeface="Montserrat"/>
              </a:rPr>
              <a:t>Entrega de Proyectos, Tareas, Foros y Hojas de Trabajo:</a:t>
            </a:r>
            <a:endParaRPr sz="2800">
              <a:latin typeface="Montserrat"/>
              <a:ea typeface="Montserrat"/>
              <a:cs typeface="Montserrat"/>
              <a:sym typeface="Montserrat"/>
            </a:endParaRPr>
          </a:p>
          <a:p>
            <a:pPr indent="-546100" lvl="0" marL="736600" rtl="0" algn="l">
              <a:lnSpc>
                <a:spcPct val="115000"/>
              </a:lnSpc>
              <a:spcBef>
                <a:spcPts val="1900"/>
              </a:spcBef>
              <a:spcAft>
                <a:spcPts val="0"/>
              </a:spcAft>
              <a:buSzPts val="2800"/>
              <a:buFont typeface="Montserrat"/>
              <a:buChar char="●"/>
            </a:pPr>
            <a:r>
              <a:rPr lang="en-US" sz="2800">
                <a:latin typeface="Montserrat"/>
                <a:ea typeface="Montserrat"/>
                <a:cs typeface="Montserrat"/>
                <a:sym typeface="Montserrat"/>
              </a:rPr>
              <a:t>UEDI: </a:t>
            </a:r>
            <a:endParaRPr sz="2800">
              <a:latin typeface="Montserrat"/>
              <a:ea typeface="Montserrat"/>
              <a:cs typeface="Montserrat"/>
              <a:sym typeface="Montserrat"/>
            </a:endParaRPr>
          </a:p>
          <a:p>
            <a:pPr indent="-546100" lvl="0" marL="736600" rtl="0" algn="l">
              <a:lnSpc>
                <a:spcPct val="115000"/>
              </a:lnSpc>
              <a:spcBef>
                <a:spcPts val="0"/>
              </a:spcBef>
              <a:spcAft>
                <a:spcPts val="0"/>
              </a:spcAft>
              <a:buSzPts val="2800"/>
              <a:buFont typeface="Montserrat"/>
              <a:buChar char="●"/>
            </a:pPr>
            <a:r>
              <a:rPr lang="en-US" sz="2800">
                <a:latin typeface="Montserrat"/>
                <a:ea typeface="Montserrat"/>
                <a:cs typeface="Montserrat"/>
                <a:sym typeface="Montserrat"/>
              </a:rPr>
              <a:t>CLASSROOM : </a:t>
            </a:r>
            <a:endParaRPr sz="2800"/>
          </a:p>
        </p:txBody>
      </p:sp>
      <p:sp>
        <p:nvSpPr>
          <p:cNvPr id="500" name="Google Shape;500;g36097552df7_0_144"/>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a:t>Datos de los auxiliares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dcb5b4a0ba_0_611"/>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a:t>Agenda</a:t>
            </a:r>
            <a:endParaRPr/>
          </a:p>
        </p:txBody>
      </p:sp>
      <p:sp>
        <p:nvSpPr>
          <p:cNvPr id="506" name="Google Shape;506;g2dcb5b4a0ba_0_611"/>
          <p:cNvSpPr txBox="1"/>
          <p:nvPr>
            <p:ph idx="1" type="body"/>
          </p:nvPr>
        </p:nvSpPr>
        <p:spPr>
          <a:xfrm>
            <a:off x="3132675" y="2508073"/>
            <a:ext cx="9049800" cy="3568200"/>
          </a:xfrm>
          <a:prstGeom prst="rect">
            <a:avLst/>
          </a:prstGeom>
          <a:solidFill>
            <a:schemeClr val="dk1"/>
          </a:solidFill>
          <a:ln>
            <a:noFill/>
          </a:ln>
        </p:spPr>
        <p:txBody>
          <a:bodyPr anchorCtr="0" anchor="t" bIns="146275" lIns="146275" spcFirstLastPara="1" rIns="146275" wrap="square" tIns="146275">
            <a:noAutofit/>
          </a:bodyPr>
          <a:lstStyle/>
          <a:p>
            <a:pPr indent="-387350" lvl="0" marL="457200" rtl="0" algn="l">
              <a:lnSpc>
                <a:spcPct val="115000"/>
              </a:lnSpc>
              <a:spcBef>
                <a:spcPts val="0"/>
              </a:spcBef>
              <a:spcAft>
                <a:spcPts val="0"/>
              </a:spcAft>
              <a:buSzPts val="2500"/>
              <a:buFont typeface="Arial"/>
              <a:buAutoNum type="arabicPeriod"/>
            </a:pPr>
            <a:r>
              <a:rPr lang="en-US" sz="2500">
                <a:latin typeface="Arial"/>
                <a:ea typeface="Arial"/>
                <a:cs typeface="Arial"/>
                <a:sym typeface="Arial"/>
              </a:rPr>
              <a:t>Conceptos de proceso en sistemas operativos</a:t>
            </a:r>
            <a:endParaRPr sz="2500">
              <a:latin typeface="Arial"/>
              <a:ea typeface="Arial"/>
              <a:cs typeface="Arial"/>
              <a:sym typeface="Arial"/>
            </a:endParaRPr>
          </a:p>
          <a:p>
            <a:pPr indent="-387350" lvl="0" marL="457200" rtl="0" algn="l">
              <a:lnSpc>
                <a:spcPct val="115000"/>
              </a:lnSpc>
              <a:spcBef>
                <a:spcPts val="0"/>
              </a:spcBef>
              <a:spcAft>
                <a:spcPts val="0"/>
              </a:spcAft>
              <a:buSzPts val="2500"/>
              <a:buFont typeface="Arial"/>
              <a:buAutoNum type="arabicPeriod"/>
            </a:pPr>
            <a:r>
              <a:rPr lang="en-US" sz="2500">
                <a:latin typeface="Arial"/>
                <a:ea typeface="Arial"/>
                <a:cs typeface="Arial"/>
                <a:sym typeface="Arial"/>
              </a:rPr>
              <a:t>Manejo de procesos en Linux</a:t>
            </a:r>
            <a:endParaRPr sz="2500">
              <a:latin typeface="Arial"/>
              <a:ea typeface="Arial"/>
              <a:cs typeface="Arial"/>
              <a:sym typeface="Arial"/>
            </a:endParaRPr>
          </a:p>
          <a:p>
            <a:pPr indent="-387350" lvl="0" marL="457200" rtl="0" algn="l">
              <a:lnSpc>
                <a:spcPct val="115000"/>
              </a:lnSpc>
              <a:spcBef>
                <a:spcPts val="0"/>
              </a:spcBef>
              <a:spcAft>
                <a:spcPts val="0"/>
              </a:spcAft>
              <a:buSzPts val="2500"/>
              <a:buFont typeface="Arial"/>
              <a:buAutoNum type="arabicPeriod"/>
            </a:pPr>
            <a:r>
              <a:rPr lang="en-US" sz="2500">
                <a:latin typeface="Arial"/>
                <a:ea typeface="Arial"/>
                <a:cs typeface="Arial"/>
                <a:sym typeface="Arial"/>
              </a:rPr>
              <a:t>Estados de los procesos</a:t>
            </a:r>
            <a:endParaRPr sz="2500">
              <a:latin typeface="Arial"/>
              <a:ea typeface="Arial"/>
              <a:cs typeface="Arial"/>
              <a:sym typeface="Arial"/>
            </a:endParaRPr>
          </a:p>
          <a:p>
            <a:pPr indent="-387350" lvl="0" marL="457200" rtl="0" algn="l">
              <a:lnSpc>
                <a:spcPct val="115000"/>
              </a:lnSpc>
              <a:spcBef>
                <a:spcPts val="0"/>
              </a:spcBef>
              <a:spcAft>
                <a:spcPts val="0"/>
              </a:spcAft>
              <a:buSzPts val="2500"/>
              <a:buFont typeface="Arial"/>
              <a:buAutoNum type="arabicPeriod"/>
            </a:pPr>
            <a:r>
              <a:rPr lang="en-US" sz="2500">
                <a:latin typeface="Arial"/>
                <a:ea typeface="Arial"/>
                <a:cs typeface="Arial"/>
                <a:sym typeface="Arial"/>
              </a:rPr>
              <a:t>Diagrama de transición de los procesos</a:t>
            </a:r>
            <a:endParaRPr sz="2500">
              <a:latin typeface="Arial"/>
              <a:ea typeface="Arial"/>
              <a:cs typeface="Arial"/>
              <a:sym typeface="Arial"/>
            </a:endParaRPr>
          </a:p>
          <a:p>
            <a:pPr indent="-387350" lvl="0" marL="457200" rtl="0" algn="l">
              <a:lnSpc>
                <a:spcPct val="115000"/>
              </a:lnSpc>
              <a:spcBef>
                <a:spcPts val="0"/>
              </a:spcBef>
              <a:spcAft>
                <a:spcPts val="0"/>
              </a:spcAft>
              <a:buSzPts val="2500"/>
              <a:buFont typeface="Arial"/>
              <a:buAutoNum type="arabicPeriod"/>
            </a:pPr>
            <a:r>
              <a:rPr lang="en-US" sz="2500">
                <a:latin typeface="Arial"/>
                <a:ea typeface="Arial"/>
                <a:cs typeface="Arial"/>
                <a:sym typeface="Arial"/>
              </a:rPr>
              <a:t>Creación y terminación de procesos</a:t>
            </a:r>
            <a:endParaRPr sz="2500">
              <a:latin typeface="Arial"/>
              <a:ea typeface="Arial"/>
              <a:cs typeface="Arial"/>
              <a:sym typeface="Arial"/>
            </a:endParaRPr>
          </a:p>
          <a:p>
            <a:pPr indent="-387350" lvl="0" marL="457200" rtl="0" algn="l">
              <a:lnSpc>
                <a:spcPct val="115000"/>
              </a:lnSpc>
              <a:spcBef>
                <a:spcPts val="0"/>
              </a:spcBef>
              <a:spcAft>
                <a:spcPts val="0"/>
              </a:spcAft>
              <a:buSzPts val="2500"/>
              <a:buFont typeface="Arial"/>
              <a:buAutoNum type="arabicPeriod"/>
            </a:pPr>
            <a:r>
              <a:rPr lang="en-US" sz="2500">
                <a:latin typeface="Arial"/>
                <a:ea typeface="Arial"/>
                <a:cs typeface="Arial"/>
                <a:sym typeface="Arial"/>
              </a:rPr>
              <a:t>Comandos para gestión de procesos en Linux</a:t>
            </a:r>
            <a:endParaRPr sz="2500">
              <a:latin typeface="Arial"/>
              <a:ea typeface="Arial"/>
              <a:cs typeface="Arial"/>
              <a:sym typeface="Arial"/>
            </a:endParaRPr>
          </a:p>
          <a:p>
            <a:pPr indent="-387350" lvl="0" marL="457200" rtl="0" algn="l">
              <a:lnSpc>
                <a:spcPct val="115000"/>
              </a:lnSpc>
              <a:spcBef>
                <a:spcPts val="0"/>
              </a:spcBef>
              <a:spcAft>
                <a:spcPts val="0"/>
              </a:spcAft>
              <a:buSzPts val="2500"/>
              <a:buFont typeface="Arial"/>
              <a:buAutoNum type="arabicPeriod"/>
            </a:pPr>
            <a:r>
              <a:rPr lang="en-US" sz="2500">
                <a:latin typeface="Arial"/>
                <a:ea typeface="Arial"/>
                <a:cs typeface="Arial"/>
                <a:sym typeface="Arial"/>
              </a:rPr>
              <a:t>Señales en Linux</a:t>
            </a:r>
            <a:endParaRPr sz="2500">
              <a:latin typeface="Arial"/>
              <a:ea typeface="Arial"/>
              <a:cs typeface="Arial"/>
              <a:sym typeface="Arial"/>
            </a:endParaRPr>
          </a:p>
          <a:p>
            <a:pPr indent="-387350" lvl="0" marL="457200" rtl="0" algn="l">
              <a:lnSpc>
                <a:spcPct val="115000"/>
              </a:lnSpc>
              <a:spcBef>
                <a:spcPts val="0"/>
              </a:spcBef>
              <a:spcAft>
                <a:spcPts val="0"/>
              </a:spcAft>
              <a:buSzPts val="2500"/>
              <a:buFont typeface="Arial"/>
              <a:buAutoNum type="arabicPeriod"/>
            </a:pPr>
            <a:r>
              <a:rPr lang="en-US" sz="2500">
                <a:latin typeface="Arial"/>
                <a:ea typeface="Arial"/>
                <a:cs typeface="Arial"/>
                <a:sym typeface="Arial"/>
              </a:rPr>
              <a:t>PBC (Process Control Block)</a:t>
            </a:r>
            <a:endParaRPr sz="2500">
              <a:latin typeface="Arial"/>
              <a:ea typeface="Arial"/>
              <a:cs typeface="Arial"/>
              <a:sym typeface="Arial"/>
            </a:endParaRPr>
          </a:p>
          <a:p>
            <a:pPr indent="-387350" lvl="0" marL="457200" rtl="0" algn="l">
              <a:lnSpc>
                <a:spcPct val="115000"/>
              </a:lnSpc>
              <a:spcBef>
                <a:spcPts val="0"/>
              </a:spcBef>
              <a:spcAft>
                <a:spcPts val="0"/>
              </a:spcAft>
              <a:buSzPts val="2500"/>
              <a:buFont typeface="Arial"/>
              <a:buAutoNum type="arabicPeriod"/>
            </a:pPr>
            <a:r>
              <a:rPr lang="en-US" sz="2500">
                <a:latin typeface="Arial"/>
                <a:ea typeface="Arial"/>
                <a:cs typeface="Arial"/>
                <a:sym typeface="Arial"/>
              </a:rPr>
              <a:t>Task Struct</a:t>
            </a:r>
            <a:endParaRPr sz="2500">
              <a:latin typeface="Arial"/>
              <a:ea typeface="Arial"/>
              <a:cs typeface="Arial"/>
              <a:sym typeface="Arial"/>
            </a:endParaRPr>
          </a:p>
          <a:p>
            <a:pPr indent="0" lvl="0" marL="457200" marR="0" rtl="0" algn="l">
              <a:lnSpc>
                <a:spcPct val="95000"/>
              </a:lnSpc>
              <a:spcBef>
                <a:spcPts val="0"/>
              </a:spcBef>
              <a:spcAft>
                <a:spcPts val="0"/>
              </a:spcAft>
              <a:buSzPts val="2100"/>
              <a:buNone/>
            </a:pPr>
            <a:r>
              <a:t/>
            </a:r>
            <a:endParaRPr sz="2000">
              <a:highlight>
                <a:schemeClr val="dk1"/>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6097552df7_0_415"/>
          <p:cNvSpPr txBox="1"/>
          <p:nvPr>
            <p:ph type="title"/>
          </p:nvPr>
        </p:nvSpPr>
        <p:spPr>
          <a:xfrm>
            <a:off x="5629392" y="635320"/>
            <a:ext cx="4136700" cy="10482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a:t>Competencias</a:t>
            </a:r>
            <a:endParaRPr/>
          </a:p>
        </p:txBody>
      </p:sp>
      <p:sp>
        <p:nvSpPr>
          <p:cNvPr id="512" name="Google Shape;512;g36097552df7_0_415"/>
          <p:cNvSpPr txBox="1"/>
          <p:nvPr/>
        </p:nvSpPr>
        <p:spPr>
          <a:xfrm>
            <a:off x="2006840" y="1780520"/>
            <a:ext cx="11792100" cy="1650000"/>
          </a:xfrm>
          <a:prstGeom prst="rect">
            <a:avLst/>
          </a:prstGeom>
          <a:noFill/>
          <a:ln>
            <a:noFill/>
          </a:ln>
        </p:spPr>
        <p:txBody>
          <a:bodyPr anchorCtr="0" anchor="t" bIns="146275" lIns="146275" spcFirstLastPara="1" rIns="146275" wrap="square" tIns="146275">
            <a:spAutoFit/>
          </a:bodyPr>
          <a:lstStyle/>
          <a:p>
            <a:pPr indent="0" lvl="0" marL="0" rtl="0" algn="just">
              <a:spcBef>
                <a:spcPts val="0"/>
              </a:spcBef>
              <a:spcAft>
                <a:spcPts val="0"/>
              </a:spcAft>
              <a:buNone/>
            </a:pPr>
            <a:r>
              <a:rPr lang="en-US" sz="2200">
                <a:solidFill>
                  <a:schemeClr val="lt1"/>
                </a:solidFill>
              </a:rPr>
              <a:t>El estudiante desarrolla proyectos de virtualización que integran máquinas virtuales y contenedores utilizando tecnologías como Docker, Containerd, Harbor, Zot y herramientas de virtualización para comprender el ciclo de vida de despliegue, gestión y distribución de servicios en entornos modernos </a:t>
            </a:r>
            <a:endParaRPr sz="2200">
              <a:solidFill>
                <a:schemeClr val="lt1"/>
              </a:solidFill>
            </a:endParaRPr>
          </a:p>
        </p:txBody>
      </p:sp>
      <p:sp>
        <p:nvSpPr>
          <p:cNvPr id="513" name="Google Shape;513;g36097552df7_0_415"/>
          <p:cNvSpPr txBox="1"/>
          <p:nvPr/>
        </p:nvSpPr>
        <p:spPr>
          <a:xfrm>
            <a:off x="2006840" y="3552120"/>
            <a:ext cx="11686500" cy="1311300"/>
          </a:xfrm>
          <a:prstGeom prst="rect">
            <a:avLst/>
          </a:prstGeom>
          <a:noFill/>
          <a:ln>
            <a:noFill/>
          </a:ln>
        </p:spPr>
        <p:txBody>
          <a:bodyPr anchorCtr="0" anchor="t" bIns="146275" lIns="146275" spcFirstLastPara="1" rIns="146275" wrap="square" tIns="146275">
            <a:spAutoFit/>
          </a:bodyPr>
          <a:lstStyle/>
          <a:p>
            <a:pPr indent="0" lvl="0" marL="0" rtl="0" algn="just">
              <a:spcBef>
                <a:spcPts val="0"/>
              </a:spcBef>
              <a:spcAft>
                <a:spcPts val="0"/>
              </a:spcAft>
              <a:buNone/>
            </a:pPr>
            <a:r>
              <a:rPr lang="en-US" sz="2200">
                <a:solidFill>
                  <a:schemeClr val="lt1"/>
                </a:solidFill>
              </a:rPr>
              <a:t>El estudiante construye contenedores a bajo nivel mediante el uso de Containerd y programación en Go con el fin de profundizar en el funcionamiento interno de los motores de contenedores</a:t>
            </a:r>
            <a:endParaRPr sz="2200">
              <a:solidFill>
                <a:schemeClr val="lt1"/>
              </a:solidFill>
            </a:endParaRPr>
          </a:p>
        </p:txBody>
      </p:sp>
      <p:sp>
        <p:nvSpPr>
          <p:cNvPr id="514" name="Google Shape;514;g36097552df7_0_415"/>
          <p:cNvSpPr txBox="1"/>
          <p:nvPr/>
        </p:nvSpPr>
        <p:spPr>
          <a:xfrm>
            <a:off x="2006840" y="5069920"/>
            <a:ext cx="11686500" cy="1311300"/>
          </a:xfrm>
          <a:prstGeom prst="rect">
            <a:avLst/>
          </a:prstGeom>
          <a:noFill/>
          <a:ln>
            <a:noFill/>
          </a:ln>
        </p:spPr>
        <p:txBody>
          <a:bodyPr anchorCtr="0" anchor="t" bIns="146275" lIns="146275" spcFirstLastPara="1" rIns="146275" wrap="square" tIns="146275">
            <a:spAutoFit/>
          </a:bodyPr>
          <a:lstStyle/>
          <a:p>
            <a:pPr indent="0" lvl="0" marL="0" rtl="0" algn="just">
              <a:spcBef>
                <a:spcPts val="0"/>
              </a:spcBef>
              <a:spcAft>
                <a:spcPts val="0"/>
              </a:spcAft>
              <a:buNone/>
            </a:pPr>
            <a:r>
              <a:rPr lang="en-US" sz="2200">
                <a:solidFill>
                  <a:schemeClr val="lt1"/>
                </a:solidFill>
              </a:rPr>
              <a:t>El estudiante configura contenedores Docker para el despliegue de servicios mediante Dockerfiles y docker-compose asegurando la portabilidad y replicabilidad en entornos de desarrollo</a:t>
            </a:r>
            <a:endParaRPr sz="2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36097552df7_0_427"/>
          <p:cNvSpPr txBox="1"/>
          <p:nvPr>
            <p:ph type="title"/>
          </p:nvPr>
        </p:nvSpPr>
        <p:spPr>
          <a:xfrm>
            <a:off x="5760480" y="3076200"/>
            <a:ext cx="4080900" cy="1462500"/>
          </a:xfrm>
          <a:prstGeom prst="rect">
            <a:avLst/>
          </a:prstGeom>
        </p:spPr>
        <p:txBody>
          <a:bodyPr anchorCtr="0" anchor="t" bIns="146275" lIns="146275" spcFirstLastPara="1" rIns="146275" wrap="square" tIns="146275">
            <a:normAutofit/>
          </a:bodyPr>
          <a:lstStyle/>
          <a:p>
            <a:pPr indent="0" lvl="0" marL="0" rtl="0" algn="l">
              <a:spcBef>
                <a:spcPts val="0"/>
              </a:spcBef>
              <a:spcAft>
                <a:spcPts val="0"/>
              </a:spcAft>
              <a:buNone/>
            </a:pPr>
            <a:r>
              <a:rPr lang="en-US"/>
              <a:t>CONTENIDO</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descr="preencoded.png" id="525" name="Google Shape;525;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26" name="Google Shape;526;p1"/>
          <p:cNvSpPr/>
          <p:nvPr/>
        </p:nvSpPr>
        <p:spPr>
          <a:xfrm>
            <a:off x="864037" y="1365290"/>
            <a:ext cx="7415927" cy="2838926"/>
          </a:xfrm>
          <a:prstGeom prst="rect">
            <a:avLst/>
          </a:prstGeom>
          <a:noFill/>
          <a:ln>
            <a:noFill/>
          </a:ln>
        </p:spPr>
        <p:txBody>
          <a:bodyPr anchorCtr="0" anchor="t" bIns="0" lIns="0" spcFirstLastPara="1" rIns="0" wrap="square" tIns="0">
            <a:noAutofit/>
          </a:bodyPr>
          <a:lstStyle/>
          <a:p>
            <a:pPr indent="0" lvl="0" marL="0" marR="0" rtl="0" algn="l">
              <a:lnSpc>
                <a:spcPct val="125210"/>
              </a:lnSpc>
              <a:spcBef>
                <a:spcPts val="0"/>
              </a:spcBef>
              <a:spcAft>
                <a:spcPts val="0"/>
              </a:spcAft>
              <a:buClr>
                <a:srgbClr val="F0FCFF"/>
              </a:buClr>
              <a:buSzPts val="5950"/>
              <a:buFont typeface="Spline Sans"/>
              <a:buNone/>
            </a:pPr>
            <a:r>
              <a:rPr b="1" i="0" lang="en-US" sz="5950" u="none" cap="none" strike="noStrike">
                <a:solidFill>
                  <a:srgbClr val="F0FCFF"/>
                </a:solidFill>
                <a:latin typeface="Spline Sans"/>
                <a:ea typeface="Spline Sans"/>
                <a:cs typeface="Spline Sans"/>
                <a:sym typeface="Spline Sans"/>
              </a:rPr>
              <a:t>Conceptos de proceso en sistemas operativos</a:t>
            </a:r>
            <a:endParaRPr b="0" i="0" sz="5950" u="none" cap="none" strike="noStrike">
              <a:solidFill>
                <a:srgbClr val="000000"/>
              </a:solidFill>
              <a:latin typeface="Arial"/>
              <a:ea typeface="Arial"/>
              <a:cs typeface="Arial"/>
              <a:sym typeface="Arial"/>
            </a:endParaRPr>
          </a:p>
        </p:txBody>
      </p:sp>
      <p:sp>
        <p:nvSpPr>
          <p:cNvPr id="527" name="Google Shape;527;p1"/>
          <p:cNvSpPr/>
          <p:nvPr/>
        </p:nvSpPr>
        <p:spPr>
          <a:xfrm>
            <a:off x="864037" y="4574500"/>
            <a:ext cx="7415927"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procesos son unidades fundamentales de ejecución en los sistemas operativos. Representan programas en ejecución que tienen asignados recursos del sistema, como memoria y tiempo de CPU, para llevar a cabo tareas específicas.</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descr="preencoded.png" id="533" name="Google Shape;533;p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34" name="Google Shape;534;p2"/>
          <p:cNvSpPr/>
          <p:nvPr/>
        </p:nvSpPr>
        <p:spPr>
          <a:xfrm>
            <a:off x="6277689" y="786408"/>
            <a:ext cx="6759893" cy="628055"/>
          </a:xfrm>
          <a:prstGeom prst="rect">
            <a:avLst/>
          </a:prstGeom>
          <a:noFill/>
          <a:ln>
            <a:noFill/>
          </a:ln>
        </p:spPr>
        <p:txBody>
          <a:bodyPr anchorCtr="0" anchor="t" bIns="0" lIns="0" spcFirstLastPara="1" rIns="0" wrap="square" tIns="0">
            <a:noAutofit/>
          </a:bodyPr>
          <a:lstStyle/>
          <a:p>
            <a:pPr indent="0" lvl="0" marL="0" marR="0" rtl="0" algn="l">
              <a:lnSpc>
                <a:spcPct val="124050"/>
              </a:lnSpc>
              <a:spcBef>
                <a:spcPts val="0"/>
              </a:spcBef>
              <a:spcAft>
                <a:spcPts val="0"/>
              </a:spcAft>
              <a:buClr>
                <a:srgbClr val="F0FCFF"/>
              </a:buClr>
              <a:buSzPts val="3950"/>
              <a:buFont typeface="Spline Sans"/>
              <a:buNone/>
            </a:pPr>
            <a:r>
              <a:rPr b="1" i="0" lang="en-US" sz="3950" u="none" cap="none" strike="noStrike">
                <a:solidFill>
                  <a:srgbClr val="F0FCFF"/>
                </a:solidFill>
                <a:latin typeface="Spline Sans"/>
                <a:ea typeface="Spline Sans"/>
                <a:cs typeface="Spline Sans"/>
                <a:sym typeface="Spline Sans"/>
              </a:rPr>
              <a:t>Manejo de procesos en Linux</a:t>
            </a:r>
            <a:endParaRPr b="0" i="0" sz="3950" u="none" cap="none" strike="noStrike">
              <a:solidFill>
                <a:srgbClr val="000000"/>
              </a:solidFill>
              <a:latin typeface="Arial"/>
              <a:ea typeface="Arial"/>
              <a:cs typeface="Arial"/>
              <a:sym typeface="Arial"/>
            </a:endParaRPr>
          </a:p>
        </p:txBody>
      </p:sp>
      <p:sp>
        <p:nvSpPr>
          <p:cNvPr id="535" name="Google Shape;535;p2"/>
          <p:cNvSpPr/>
          <p:nvPr/>
        </p:nvSpPr>
        <p:spPr>
          <a:xfrm>
            <a:off x="6601539" y="1753553"/>
            <a:ext cx="30480" cy="5689521"/>
          </a:xfrm>
          <a:prstGeom prst="roundRect">
            <a:avLst>
              <a:gd fmla="val 1112766" name="adj"/>
            </a:avLst>
          </a:prstGeom>
          <a:solidFill>
            <a:srgbClr val="FFFFFF">
              <a:alpha val="2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
          <p:cNvSpPr/>
          <p:nvPr/>
        </p:nvSpPr>
        <p:spPr>
          <a:xfrm>
            <a:off x="6840676" y="2246948"/>
            <a:ext cx="791289" cy="30480"/>
          </a:xfrm>
          <a:prstGeom prst="roundRect">
            <a:avLst>
              <a:gd fmla="val 1112766" name="adj"/>
            </a:avLst>
          </a:prstGeom>
          <a:solidFill>
            <a:srgbClr val="16FF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
          <p:cNvSpPr/>
          <p:nvPr/>
        </p:nvSpPr>
        <p:spPr>
          <a:xfrm>
            <a:off x="6362402" y="2007870"/>
            <a:ext cx="508754" cy="508754"/>
          </a:xfrm>
          <a:prstGeom prst="roundRect">
            <a:avLst>
              <a:gd fmla="val 66667" name="adj"/>
            </a:avLst>
          </a:prstGeom>
          <a:solidFill>
            <a:srgbClr val="0A081B"/>
          </a:solidFill>
          <a:ln cap="flat" cmpd="sng" w="22850">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
          <p:cNvSpPr/>
          <p:nvPr/>
        </p:nvSpPr>
        <p:spPr>
          <a:xfrm>
            <a:off x="6551593" y="2111454"/>
            <a:ext cx="130373" cy="30146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350"/>
              <a:buFont typeface="Spline Sans"/>
              <a:buNone/>
            </a:pPr>
            <a:r>
              <a:rPr b="1" i="0" lang="en-US" sz="2350" u="none" cap="none" strike="noStrike">
                <a:solidFill>
                  <a:srgbClr val="E0E4E6"/>
                </a:solidFill>
                <a:latin typeface="Spline Sans"/>
                <a:ea typeface="Spline Sans"/>
                <a:cs typeface="Spline Sans"/>
                <a:sym typeface="Spline Sans"/>
              </a:rPr>
              <a:t>1</a:t>
            </a:r>
            <a:endParaRPr b="0" i="0" sz="2350" u="none" cap="none" strike="noStrike">
              <a:solidFill>
                <a:srgbClr val="000000"/>
              </a:solidFill>
              <a:latin typeface="Arial"/>
              <a:ea typeface="Arial"/>
              <a:cs typeface="Arial"/>
              <a:sym typeface="Arial"/>
            </a:endParaRPr>
          </a:p>
        </p:txBody>
      </p:sp>
      <p:sp>
        <p:nvSpPr>
          <p:cNvPr id="539" name="Google Shape;539;p2"/>
          <p:cNvSpPr/>
          <p:nvPr/>
        </p:nvSpPr>
        <p:spPr>
          <a:xfrm>
            <a:off x="7860387" y="1979652"/>
            <a:ext cx="2561511" cy="313968"/>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Creación de procesos</a:t>
            </a:r>
            <a:endParaRPr b="0" i="0" sz="1950" u="none" cap="none" strike="noStrike">
              <a:solidFill>
                <a:srgbClr val="000000"/>
              </a:solidFill>
              <a:latin typeface="Arial"/>
              <a:ea typeface="Arial"/>
              <a:cs typeface="Arial"/>
              <a:sym typeface="Arial"/>
            </a:endParaRPr>
          </a:p>
        </p:txBody>
      </p:sp>
      <p:sp>
        <p:nvSpPr>
          <p:cNvPr id="540" name="Google Shape;540;p2"/>
          <p:cNvSpPr/>
          <p:nvPr/>
        </p:nvSpPr>
        <p:spPr>
          <a:xfrm>
            <a:off x="7860387" y="2429232"/>
            <a:ext cx="5978723" cy="72342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Linux utiliza el sistema de llamadas a funciones fork() y exec() para crear nuevos procesos y ejecutar programas.</a:t>
            </a:r>
            <a:endParaRPr b="0" i="0" sz="1750" u="none" cap="none" strike="noStrike">
              <a:solidFill>
                <a:srgbClr val="000000"/>
              </a:solidFill>
              <a:latin typeface="Arial"/>
              <a:ea typeface="Arial"/>
              <a:cs typeface="Arial"/>
              <a:sym typeface="Arial"/>
            </a:endParaRPr>
          </a:p>
        </p:txBody>
      </p:sp>
      <p:sp>
        <p:nvSpPr>
          <p:cNvPr id="541" name="Google Shape;541;p2"/>
          <p:cNvSpPr/>
          <p:nvPr/>
        </p:nvSpPr>
        <p:spPr>
          <a:xfrm>
            <a:off x="6840676" y="4098250"/>
            <a:ext cx="791289" cy="30480"/>
          </a:xfrm>
          <a:prstGeom prst="roundRect">
            <a:avLst>
              <a:gd fmla="val 1112766" name="adj"/>
            </a:avLst>
          </a:prstGeom>
          <a:solidFill>
            <a:srgbClr val="29DD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
          <p:cNvSpPr/>
          <p:nvPr/>
        </p:nvSpPr>
        <p:spPr>
          <a:xfrm>
            <a:off x="6362402" y="3859173"/>
            <a:ext cx="508754" cy="508754"/>
          </a:xfrm>
          <a:prstGeom prst="roundRect">
            <a:avLst>
              <a:gd fmla="val 66667" name="adj"/>
            </a:avLst>
          </a:prstGeom>
          <a:solidFill>
            <a:srgbClr val="0A081B"/>
          </a:solidFill>
          <a:ln cap="flat" cmpd="sng" w="22850">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
          <p:cNvSpPr/>
          <p:nvPr/>
        </p:nvSpPr>
        <p:spPr>
          <a:xfrm>
            <a:off x="6532900" y="3962757"/>
            <a:ext cx="167640" cy="30146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350"/>
              <a:buFont typeface="Spline Sans"/>
              <a:buNone/>
            </a:pPr>
            <a:r>
              <a:rPr b="1" i="0" lang="en-US" sz="2350" u="none" cap="none" strike="noStrike">
                <a:solidFill>
                  <a:srgbClr val="E0E4E6"/>
                </a:solidFill>
                <a:latin typeface="Spline Sans"/>
                <a:ea typeface="Spline Sans"/>
                <a:cs typeface="Spline Sans"/>
                <a:sym typeface="Spline Sans"/>
              </a:rPr>
              <a:t>2</a:t>
            </a:r>
            <a:endParaRPr b="0" i="0" sz="2350" u="none" cap="none" strike="noStrike">
              <a:solidFill>
                <a:srgbClr val="000000"/>
              </a:solidFill>
              <a:latin typeface="Arial"/>
              <a:ea typeface="Arial"/>
              <a:cs typeface="Arial"/>
              <a:sym typeface="Arial"/>
            </a:endParaRPr>
          </a:p>
        </p:txBody>
      </p:sp>
      <p:sp>
        <p:nvSpPr>
          <p:cNvPr id="544" name="Google Shape;544;p2"/>
          <p:cNvSpPr/>
          <p:nvPr/>
        </p:nvSpPr>
        <p:spPr>
          <a:xfrm>
            <a:off x="7860387" y="3830955"/>
            <a:ext cx="2512338" cy="313968"/>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Gestión de procesos</a:t>
            </a:r>
            <a:endParaRPr b="0" i="0" sz="1950" u="none" cap="none" strike="noStrike">
              <a:solidFill>
                <a:srgbClr val="000000"/>
              </a:solidFill>
              <a:latin typeface="Arial"/>
              <a:ea typeface="Arial"/>
              <a:cs typeface="Arial"/>
              <a:sym typeface="Arial"/>
            </a:endParaRPr>
          </a:p>
        </p:txBody>
      </p:sp>
      <p:sp>
        <p:nvSpPr>
          <p:cNvPr id="545" name="Google Shape;545;p2"/>
          <p:cNvSpPr/>
          <p:nvPr/>
        </p:nvSpPr>
        <p:spPr>
          <a:xfrm>
            <a:off x="7860387" y="4280535"/>
            <a:ext cx="5978723" cy="72342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El shell de Linux proporciona comandos como ps, top y kill para monitorizar y controlar los procesos en ejecución.</a:t>
            </a:r>
            <a:endParaRPr b="0" i="0" sz="1750" u="none" cap="none" strike="noStrike">
              <a:solidFill>
                <a:srgbClr val="000000"/>
              </a:solidFill>
              <a:latin typeface="Arial"/>
              <a:ea typeface="Arial"/>
              <a:cs typeface="Arial"/>
              <a:sym typeface="Arial"/>
            </a:endParaRPr>
          </a:p>
        </p:txBody>
      </p:sp>
      <p:sp>
        <p:nvSpPr>
          <p:cNvPr id="546" name="Google Shape;546;p2"/>
          <p:cNvSpPr/>
          <p:nvPr/>
        </p:nvSpPr>
        <p:spPr>
          <a:xfrm>
            <a:off x="6840676" y="5949553"/>
            <a:ext cx="791289" cy="30480"/>
          </a:xfrm>
          <a:prstGeom prst="roundRect">
            <a:avLst>
              <a:gd fmla="val 1112766" name="adj"/>
            </a:avLst>
          </a:prstGeom>
          <a:solidFill>
            <a:srgbClr val="37A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
          <p:cNvSpPr/>
          <p:nvPr/>
        </p:nvSpPr>
        <p:spPr>
          <a:xfrm>
            <a:off x="6362402" y="5710476"/>
            <a:ext cx="508754" cy="508754"/>
          </a:xfrm>
          <a:prstGeom prst="roundRect">
            <a:avLst>
              <a:gd fmla="val 66667" name="adj"/>
            </a:avLst>
          </a:prstGeom>
          <a:solidFill>
            <a:srgbClr val="0A081B"/>
          </a:solidFill>
          <a:ln cap="flat" cmpd="sng" w="22850">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
          <p:cNvSpPr/>
          <p:nvPr/>
        </p:nvSpPr>
        <p:spPr>
          <a:xfrm>
            <a:off x="6528495" y="5814060"/>
            <a:ext cx="176451" cy="30146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350"/>
              <a:buFont typeface="Spline Sans"/>
              <a:buNone/>
            </a:pPr>
            <a:r>
              <a:rPr b="1" i="0" lang="en-US" sz="2350" u="none" cap="none" strike="noStrike">
                <a:solidFill>
                  <a:srgbClr val="E0E4E6"/>
                </a:solidFill>
                <a:latin typeface="Spline Sans"/>
                <a:ea typeface="Spline Sans"/>
                <a:cs typeface="Spline Sans"/>
                <a:sym typeface="Spline Sans"/>
              </a:rPr>
              <a:t>3</a:t>
            </a:r>
            <a:endParaRPr b="0" i="0" sz="2350" u="none" cap="none" strike="noStrike">
              <a:solidFill>
                <a:srgbClr val="000000"/>
              </a:solidFill>
              <a:latin typeface="Arial"/>
              <a:ea typeface="Arial"/>
              <a:cs typeface="Arial"/>
              <a:sym typeface="Arial"/>
            </a:endParaRPr>
          </a:p>
        </p:txBody>
      </p:sp>
      <p:sp>
        <p:nvSpPr>
          <p:cNvPr id="549" name="Google Shape;549;p2"/>
          <p:cNvSpPr/>
          <p:nvPr/>
        </p:nvSpPr>
        <p:spPr>
          <a:xfrm>
            <a:off x="7860387" y="5682258"/>
            <a:ext cx="2583656" cy="313968"/>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Prioridad de procesos</a:t>
            </a:r>
            <a:endParaRPr b="0" i="0" sz="1950" u="none" cap="none" strike="noStrike">
              <a:solidFill>
                <a:srgbClr val="000000"/>
              </a:solidFill>
              <a:latin typeface="Arial"/>
              <a:ea typeface="Arial"/>
              <a:cs typeface="Arial"/>
              <a:sym typeface="Arial"/>
            </a:endParaRPr>
          </a:p>
        </p:txBody>
      </p:sp>
      <p:sp>
        <p:nvSpPr>
          <p:cNvPr id="550" name="Google Shape;550;p2"/>
          <p:cNvSpPr/>
          <p:nvPr/>
        </p:nvSpPr>
        <p:spPr>
          <a:xfrm>
            <a:off x="7860387" y="6131838"/>
            <a:ext cx="5978723" cy="108513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Linux asigna dinámicamente prioridades a los procesos mediante el uso del comando nice y el sistema de programación del planificador.</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
          <p:cNvSpPr/>
          <p:nvPr/>
        </p:nvSpPr>
        <p:spPr>
          <a:xfrm>
            <a:off x="6350437" y="837486"/>
            <a:ext cx="6169819"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Estados de los procesos</a:t>
            </a:r>
            <a:endParaRPr b="0" i="0" sz="4300" u="none" cap="none" strike="noStrike">
              <a:solidFill>
                <a:srgbClr val="000000"/>
              </a:solidFill>
              <a:latin typeface="Arial"/>
              <a:ea typeface="Arial"/>
              <a:cs typeface="Arial"/>
              <a:sym typeface="Arial"/>
            </a:endParaRPr>
          </a:p>
        </p:txBody>
      </p:sp>
      <p:sp>
        <p:nvSpPr>
          <p:cNvPr id="557" name="Google Shape;557;p3"/>
          <p:cNvSpPr/>
          <p:nvPr/>
        </p:nvSpPr>
        <p:spPr>
          <a:xfrm>
            <a:off x="6350437" y="1893570"/>
            <a:ext cx="3584615" cy="2625804"/>
          </a:xfrm>
          <a:prstGeom prst="roundRect">
            <a:avLst>
              <a:gd fmla="val 14104" name="adj"/>
            </a:avLst>
          </a:prstGeom>
          <a:solidFill>
            <a:srgbClr val="0A081B"/>
          </a:solidFill>
          <a:ln cap="flat" cmpd="sng" w="30475">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
          <p:cNvSpPr/>
          <p:nvPr/>
        </p:nvSpPr>
        <p:spPr>
          <a:xfrm>
            <a:off x="6627733" y="2170867"/>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Creado</a:t>
            </a:r>
            <a:endParaRPr b="0" i="0" sz="2150" u="none" cap="none" strike="noStrike">
              <a:solidFill>
                <a:srgbClr val="000000"/>
              </a:solidFill>
              <a:latin typeface="Arial"/>
              <a:ea typeface="Arial"/>
              <a:cs typeface="Arial"/>
              <a:sym typeface="Arial"/>
            </a:endParaRPr>
          </a:p>
        </p:txBody>
      </p:sp>
      <p:sp>
        <p:nvSpPr>
          <p:cNvPr id="559" name="Google Shape;559;p3"/>
          <p:cNvSpPr/>
          <p:nvPr/>
        </p:nvSpPr>
        <p:spPr>
          <a:xfrm>
            <a:off x="6627733" y="2661880"/>
            <a:ext cx="3030022"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Un proceso se crea y se coloca en la cola de procesos listos.</a:t>
            </a:r>
            <a:endParaRPr b="0" i="0" sz="1900" u="none" cap="none" strike="noStrike">
              <a:solidFill>
                <a:srgbClr val="000000"/>
              </a:solidFill>
              <a:latin typeface="Arial"/>
              <a:ea typeface="Arial"/>
              <a:cs typeface="Arial"/>
              <a:sym typeface="Arial"/>
            </a:endParaRPr>
          </a:p>
        </p:txBody>
      </p:sp>
      <p:sp>
        <p:nvSpPr>
          <p:cNvPr id="560" name="Google Shape;560;p3"/>
          <p:cNvSpPr/>
          <p:nvPr/>
        </p:nvSpPr>
        <p:spPr>
          <a:xfrm>
            <a:off x="10181868" y="1893570"/>
            <a:ext cx="3584615" cy="2625804"/>
          </a:xfrm>
          <a:prstGeom prst="roundRect">
            <a:avLst>
              <a:gd fmla="val 14104" name="adj"/>
            </a:avLst>
          </a:prstGeom>
          <a:solidFill>
            <a:srgbClr val="0A081B"/>
          </a:solidFill>
          <a:ln cap="flat" cmpd="sng" w="30475">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
          <p:cNvSpPr/>
          <p:nvPr/>
        </p:nvSpPr>
        <p:spPr>
          <a:xfrm>
            <a:off x="10459164" y="2170867"/>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Listo</a:t>
            </a:r>
            <a:endParaRPr b="0" i="0" sz="2150" u="none" cap="none" strike="noStrike">
              <a:solidFill>
                <a:srgbClr val="000000"/>
              </a:solidFill>
              <a:latin typeface="Arial"/>
              <a:ea typeface="Arial"/>
              <a:cs typeface="Arial"/>
              <a:sym typeface="Arial"/>
            </a:endParaRPr>
          </a:p>
        </p:txBody>
      </p:sp>
      <p:sp>
        <p:nvSpPr>
          <p:cNvPr id="562" name="Google Shape;562;p3"/>
          <p:cNvSpPr/>
          <p:nvPr/>
        </p:nvSpPr>
        <p:spPr>
          <a:xfrm>
            <a:off x="10459164" y="2661880"/>
            <a:ext cx="3030022"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El proceso está esperando ser seleccionado por el planificador de CPU para su ejecución.</a:t>
            </a:r>
            <a:endParaRPr b="0" i="0" sz="1900" u="none" cap="none" strike="noStrike">
              <a:solidFill>
                <a:srgbClr val="000000"/>
              </a:solidFill>
              <a:latin typeface="Arial"/>
              <a:ea typeface="Arial"/>
              <a:cs typeface="Arial"/>
              <a:sym typeface="Arial"/>
            </a:endParaRPr>
          </a:p>
        </p:txBody>
      </p:sp>
      <p:sp>
        <p:nvSpPr>
          <p:cNvPr id="563" name="Google Shape;563;p3"/>
          <p:cNvSpPr/>
          <p:nvPr/>
        </p:nvSpPr>
        <p:spPr>
          <a:xfrm>
            <a:off x="6350437" y="4766191"/>
            <a:ext cx="3584615" cy="2625804"/>
          </a:xfrm>
          <a:prstGeom prst="roundRect">
            <a:avLst>
              <a:gd fmla="val 14104" name="adj"/>
            </a:avLst>
          </a:prstGeom>
          <a:solidFill>
            <a:srgbClr val="0A081B"/>
          </a:solidFill>
          <a:ln cap="flat" cmpd="sng" w="30475">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
          <p:cNvSpPr/>
          <p:nvPr/>
        </p:nvSpPr>
        <p:spPr>
          <a:xfrm>
            <a:off x="6627733" y="504348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Ejecutando</a:t>
            </a:r>
            <a:endParaRPr b="0" i="0" sz="2150" u="none" cap="none" strike="noStrike">
              <a:solidFill>
                <a:srgbClr val="000000"/>
              </a:solidFill>
              <a:latin typeface="Arial"/>
              <a:ea typeface="Arial"/>
              <a:cs typeface="Arial"/>
              <a:sym typeface="Arial"/>
            </a:endParaRPr>
          </a:p>
        </p:txBody>
      </p:sp>
      <p:sp>
        <p:nvSpPr>
          <p:cNvPr id="565" name="Google Shape;565;p3"/>
          <p:cNvSpPr/>
          <p:nvPr/>
        </p:nvSpPr>
        <p:spPr>
          <a:xfrm>
            <a:off x="6627733" y="5534501"/>
            <a:ext cx="3030022"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El proceso está utilizando la CPU y realizando instrucciones.</a:t>
            </a:r>
            <a:endParaRPr b="0" i="0" sz="1900" u="none" cap="none" strike="noStrike">
              <a:solidFill>
                <a:srgbClr val="000000"/>
              </a:solidFill>
              <a:latin typeface="Arial"/>
              <a:ea typeface="Arial"/>
              <a:cs typeface="Arial"/>
              <a:sym typeface="Arial"/>
            </a:endParaRPr>
          </a:p>
        </p:txBody>
      </p:sp>
      <p:sp>
        <p:nvSpPr>
          <p:cNvPr id="566" name="Google Shape;566;p3"/>
          <p:cNvSpPr/>
          <p:nvPr/>
        </p:nvSpPr>
        <p:spPr>
          <a:xfrm>
            <a:off x="10181868" y="4766191"/>
            <a:ext cx="3584615" cy="2625804"/>
          </a:xfrm>
          <a:prstGeom prst="roundRect">
            <a:avLst>
              <a:gd fmla="val 14104" name="adj"/>
            </a:avLst>
          </a:prstGeom>
          <a:solidFill>
            <a:srgbClr val="0A081B"/>
          </a:solidFill>
          <a:ln cap="flat" cmpd="sng" w="30475">
            <a:solidFill>
              <a:srgbClr val="0912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
          <p:cNvSpPr/>
          <p:nvPr/>
        </p:nvSpPr>
        <p:spPr>
          <a:xfrm>
            <a:off x="10459164" y="504348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Bloqueado</a:t>
            </a:r>
            <a:endParaRPr b="0" i="0" sz="2150" u="none" cap="none" strike="noStrike">
              <a:solidFill>
                <a:srgbClr val="000000"/>
              </a:solidFill>
              <a:latin typeface="Arial"/>
              <a:ea typeface="Arial"/>
              <a:cs typeface="Arial"/>
              <a:sym typeface="Arial"/>
            </a:endParaRPr>
          </a:p>
        </p:txBody>
      </p:sp>
      <p:sp>
        <p:nvSpPr>
          <p:cNvPr id="568" name="Google Shape;568;p3"/>
          <p:cNvSpPr/>
          <p:nvPr/>
        </p:nvSpPr>
        <p:spPr>
          <a:xfrm>
            <a:off x="10459164" y="5534501"/>
            <a:ext cx="3030022"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El proceso está esperando un evento o recurso específico y no puede ejecutarse.</a:t>
            </a:r>
            <a:endParaRPr b="0" i="0" sz="1900" u="none" cap="none" strike="noStrike">
              <a:solidFill>
                <a:srgbClr val="000000"/>
              </a:solidFill>
              <a:latin typeface="Arial"/>
              <a:ea typeface="Arial"/>
              <a:cs typeface="Arial"/>
              <a:sym typeface="Arial"/>
            </a:endParaRPr>
          </a:p>
        </p:txBody>
      </p:sp>
      <p:pic>
        <p:nvPicPr>
          <p:cNvPr id="569" name="Google Shape;569;p3"/>
          <p:cNvPicPr preferRelativeResize="0"/>
          <p:nvPr/>
        </p:nvPicPr>
        <p:blipFill rotWithShape="1">
          <a:blip r:embed="rId3">
            <a:alphaModFix/>
          </a:blip>
          <a:srcRect b="0" l="0" r="0" t="0"/>
          <a:stretch/>
        </p:blipFill>
        <p:spPr>
          <a:xfrm>
            <a:off x="0" y="1441175"/>
            <a:ext cx="6169824" cy="5673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2024-11-04T04:09:44Z</dcterms:created>
  <dc:creator>PptxGenJS</dc:creator>
</cp:coreProperties>
</file>